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sldIdLst>
    <p:sldId id="256" r:id="rId2"/>
    <p:sldId id="257" r:id="rId3"/>
    <p:sldId id="258" r:id="rId4"/>
    <p:sldId id="285" r:id="rId5"/>
    <p:sldId id="286" r:id="rId6"/>
    <p:sldId id="290" r:id="rId7"/>
    <p:sldId id="289" r:id="rId8"/>
    <p:sldId id="291" r:id="rId9"/>
    <p:sldId id="293" r:id="rId10"/>
    <p:sldId id="294" r:id="rId11"/>
    <p:sldId id="299" r:id="rId12"/>
    <p:sldId id="301" r:id="rId13"/>
    <p:sldId id="295" r:id="rId14"/>
    <p:sldId id="298" r:id="rId15"/>
    <p:sldId id="297" r:id="rId16"/>
    <p:sldId id="30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1827FC-E530-4631-AE15-808C97886C4A}" v="76" dt="2024-08-29T05:58:42.2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51" autoAdjust="0"/>
    <p:restoredTop sz="94660"/>
  </p:normalViewPr>
  <p:slideViewPr>
    <p:cSldViewPr snapToGrid="0">
      <p:cViewPr varScale="1">
        <p:scale>
          <a:sx n="83" d="100"/>
          <a:sy n="83" d="100"/>
        </p:scale>
        <p:origin x="207" y="51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준섭 오" userId="1323eee44732c443" providerId="LiveId" clId="{6C1827FC-E530-4631-AE15-808C97886C4A}"/>
    <pc:docChg chg="undo custSel addSld delSld modSld sldOrd">
      <pc:chgData name="준섭 오" userId="1323eee44732c443" providerId="LiveId" clId="{6C1827FC-E530-4631-AE15-808C97886C4A}" dt="2024-08-29T05:58:46.709" v="322" actId="1076"/>
      <pc:docMkLst>
        <pc:docMk/>
      </pc:docMkLst>
      <pc:sldChg chg="addSp delSp modSp mod">
        <pc:chgData name="준섭 오" userId="1323eee44732c443" providerId="LiveId" clId="{6C1827FC-E530-4631-AE15-808C97886C4A}" dt="2024-08-29T05:24:27.552" v="141" actId="1076"/>
        <pc:sldMkLst>
          <pc:docMk/>
          <pc:sldMk cId="1299307158" sldId="286"/>
        </pc:sldMkLst>
        <pc:spChg chg="mod">
          <ac:chgData name="준섭 오" userId="1323eee44732c443" providerId="LiveId" clId="{6C1827FC-E530-4631-AE15-808C97886C4A}" dt="2024-08-29T05:24:10.797" v="134"/>
          <ac:spMkLst>
            <pc:docMk/>
            <pc:sldMk cId="1299307158" sldId="286"/>
            <ac:spMk id="6" creationId="{85914858-E50C-F065-3B62-ABC46E70016A}"/>
          </ac:spMkLst>
        </pc:spChg>
        <pc:spChg chg="mod">
          <ac:chgData name="준섭 오" userId="1323eee44732c443" providerId="LiveId" clId="{6C1827FC-E530-4631-AE15-808C97886C4A}" dt="2024-08-29T05:24:10.797" v="134"/>
          <ac:spMkLst>
            <pc:docMk/>
            <pc:sldMk cId="1299307158" sldId="286"/>
            <ac:spMk id="8" creationId="{BFEC0F46-E7AC-B239-A090-2C237E79A98C}"/>
          </ac:spMkLst>
        </pc:spChg>
        <pc:spChg chg="mod">
          <ac:chgData name="준섭 오" userId="1323eee44732c443" providerId="LiveId" clId="{6C1827FC-E530-4631-AE15-808C97886C4A}" dt="2024-08-29T05:24:10.797" v="134"/>
          <ac:spMkLst>
            <pc:docMk/>
            <pc:sldMk cId="1299307158" sldId="286"/>
            <ac:spMk id="9" creationId="{A1E70D0E-B14C-C0D6-BE4B-0616D3731625}"/>
          </ac:spMkLst>
        </pc:spChg>
        <pc:spChg chg="mod">
          <ac:chgData name="준섭 오" userId="1323eee44732c443" providerId="LiveId" clId="{6C1827FC-E530-4631-AE15-808C97886C4A}" dt="2024-08-29T05:24:10.797" v="134"/>
          <ac:spMkLst>
            <pc:docMk/>
            <pc:sldMk cId="1299307158" sldId="286"/>
            <ac:spMk id="10" creationId="{0ECBFF0D-DAE8-2EB1-720F-8544F520DAA7}"/>
          </ac:spMkLst>
        </pc:spChg>
        <pc:spChg chg="mod">
          <ac:chgData name="준섭 오" userId="1323eee44732c443" providerId="LiveId" clId="{6C1827FC-E530-4631-AE15-808C97886C4A}" dt="2024-08-29T05:24:10.797" v="134"/>
          <ac:spMkLst>
            <pc:docMk/>
            <pc:sldMk cId="1299307158" sldId="286"/>
            <ac:spMk id="11" creationId="{D7C50CBF-6A24-A724-2C2C-C234E857A3FA}"/>
          </ac:spMkLst>
        </pc:spChg>
        <pc:spChg chg="mod">
          <ac:chgData name="준섭 오" userId="1323eee44732c443" providerId="LiveId" clId="{6C1827FC-E530-4631-AE15-808C97886C4A}" dt="2024-08-29T05:24:10.797" v="134"/>
          <ac:spMkLst>
            <pc:docMk/>
            <pc:sldMk cId="1299307158" sldId="286"/>
            <ac:spMk id="12" creationId="{FE452056-2786-0489-84A9-EEF46851E00C}"/>
          </ac:spMkLst>
        </pc:spChg>
        <pc:spChg chg="mod">
          <ac:chgData name="준섭 오" userId="1323eee44732c443" providerId="LiveId" clId="{6C1827FC-E530-4631-AE15-808C97886C4A}" dt="2024-08-29T05:24:10.797" v="134"/>
          <ac:spMkLst>
            <pc:docMk/>
            <pc:sldMk cId="1299307158" sldId="286"/>
            <ac:spMk id="13" creationId="{5B74412E-4D4A-6978-4397-31705E298C6F}"/>
          </ac:spMkLst>
        </pc:spChg>
        <pc:spChg chg="mod">
          <ac:chgData name="준섭 오" userId="1323eee44732c443" providerId="LiveId" clId="{6C1827FC-E530-4631-AE15-808C97886C4A}" dt="2024-08-29T05:17:48.041" v="100" actId="20577"/>
          <ac:spMkLst>
            <pc:docMk/>
            <pc:sldMk cId="1299307158" sldId="286"/>
            <ac:spMk id="59" creationId="{BE46A415-13FD-6187-F5E9-C4575943C424}"/>
          </ac:spMkLst>
        </pc:spChg>
        <pc:grpChg chg="add mod">
          <ac:chgData name="준섭 오" userId="1323eee44732c443" providerId="LiveId" clId="{6C1827FC-E530-4631-AE15-808C97886C4A}" dt="2024-08-29T05:24:27.552" v="141" actId="1076"/>
          <ac:grpSpMkLst>
            <pc:docMk/>
            <pc:sldMk cId="1299307158" sldId="286"/>
            <ac:grpSpMk id="2" creationId="{C0C435DC-31DC-8450-EF47-C944D94A9128}"/>
          </ac:grpSpMkLst>
        </pc:grpChg>
        <pc:grpChg chg="mod">
          <ac:chgData name="준섭 오" userId="1323eee44732c443" providerId="LiveId" clId="{6C1827FC-E530-4631-AE15-808C97886C4A}" dt="2024-08-29T05:24:10.797" v="134"/>
          <ac:grpSpMkLst>
            <pc:docMk/>
            <pc:sldMk cId="1299307158" sldId="286"/>
            <ac:grpSpMk id="3" creationId="{AB330CF3-D8F7-6FE8-8958-7319F12BBBB9}"/>
          </ac:grpSpMkLst>
        </pc:grpChg>
        <pc:grpChg chg="mod">
          <ac:chgData name="준섭 오" userId="1323eee44732c443" providerId="LiveId" clId="{6C1827FC-E530-4631-AE15-808C97886C4A}" dt="2024-08-29T05:24:18.524" v="138" actId="1076"/>
          <ac:grpSpMkLst>
            <pc:docMk/>
            <pc:sldMk cId="1299307158" sldId="286"/>
            <ac:grpSpMk id="63" creationId="{ADEA3D98-DF45-36B3-B5A9-13BD3555C27D}"/>
          </ac:grpSpMkLst>
        </pc:grpChg>
        <pc:grpChg chg="add del">
          <ac:chgData name="준섭 오" userId="1323eee44732c443" providerId="LiveId" clId="{6C1827FC-E530-4631-AE15-808C97886C4A}" dt="2024-08-29T05:24:21.484" v="140" actId="478"/>
          <ac:grpSpMkLst>
            <pc:docMk/>
            <pc:sldMk cId="1299307158" sldId="286"/>
            <ac:grpSpMk id="64" creationId="{561B5DC9-EE96-8373-5475-049604DD0DC8}"/>
          </ac:grpSpMkLst>
        </pc:grpChg>
        <pc:picChg chg="mod">
          <ac:chgData name="준섭 오" userId="1323eee44732c443" providerId="LiveId" clId="{6C1827FC-E530-4631-AE15-808C97886C4A}" dt="2024-08-29T05:18:38.575" v="104" actId="14826"/>
          <ac:picMkLst>
            <pc:docMk/>
            <pc:sldMk cId="1299307158" sldId="286"/>
            <ac:picMk id="4" creationId="{D59BC8D6-2E80-2FF2-B7A8-72A5346CB3F1}"/>
          </ac:picMkLst>
        </pc:picChg>
        <pc:picChg chg="mod">
          <ac:chgData name="준섭 오" userId="1323eee44732c443" providerId="LiveId" clId="{6C1827FC-E530-4631-AE15-808C97886C4A}" dt="2024-08-29T05:18:38.575" v="104" actId="14826"/>
          <ac:picMkLst>
            <pc:docMk/>
            <pc:sldMk cId="1299307158" sldId="286"/>
            <ac:picMk id="5" creationId="{5E99C073-088A-3975-D951-80E0134339CB}"/>
          </ac:picMkLst>
        </pc:picChg>
        <pc:picChg chg="mod">
          <ac:chgData name="준섭 오" userId="1323eee44732c443" providerId="LiveId" clId="{6C1827FC-E530-4631-AE15-808C97886C4A}" dt="2024-08-29T05:18:38.575" v="104" actId="14826"/>
          <ac:picMkLst>
            <pc:docMk/>
            <pc:sldMk cId="1299307158" sldId="286"/>
            <ac:picMk id="7" creationId="{875E58BE-6B6F-E3A0-4DB8-DBB982E23C56}"/>
          </ac:picMkLst>
        </pc:picChg>
        <pc:picChg chg="mod">
          <ac:chgData name="준섭 오" userId="1323eee44732c443" providerId="LiveId" clId="{6C1827FC-E530-4631-AE15-808C97886C4A}" dt="2024-08-29T05:24:10.797" v="134"/>
          <ac:picMkLst>
            <pc:docMk/>
            <pc:sldMk cId="1299307158" sldId="286"/>
            <ac:picMk id="14" creationId="{C016E092-00F0-072F-AB04-7D16BF0D27DF}"/>
          </ac:picMkLst>
        </pc:picChg>
        <pc:picChg chg="mod">
          <ac:chgData name="준섭 오" userId="1323eee44732c443" providerId="LiveId" clId="{6C1827FC-E530-4631-AE15-808C97886C4A}" dt="2024-08-29T05:24:10.797" v="134"/>
          <ac:picMkLst>
            <pc:docMk/>
            <pc:sldMk cId="1299307158" sldId="286"/>
            <ac:picMk id="15" creationId="{40CAA71E-57A2-F2B5-A822-91A82B3F572F}"/>
          </ac:picMkLst>
        </pc:picChg>
        <pc:picChg chg="mod">
          <ac:chgData name="준섭 오" userId="1323eee44732c443" providerId="LiveId" clId="{6C1827FC-E530-4631-AE15-808C97886C4A}" dt="2024-08-29T05:24:10.797" v="134"/>
          <ac:picMkLst>
            <pc:docMk/>
            <pc:sldMk cId="1299307158" sldId="286"/>
            <ac:picMk id="16" creationId="{0D637F4B-9C2F-AD4F-05D5-DD35906D453F}"/>
          </ac:picMkLst>
        </pc:picChg>
        <pc:picChg chg="mod">
          <ac:chgData name="준섭 오" userId="1323eee44732c443" providerId="LiveId" clId="{6C1827FC-E530-4631-AE15-808C97886C4A}" dt="2024-08-29T05:24:10.797" v="134"/>
          <ac:picMkLst>
            <pc:docMk/>
            <pc:sldMk cId="1299307158" sldId="286"/>
            <ac:picMk id="17" creationId="{8D6B2E02-E272-6CCD-0996-8F02FEEABC6C}"/>
          </ac:picMkLst>
        </pc:picChg>
        <pc:picChg chg="mod">
          <ac:chgData name="준섭 오" userId="1323eee44732c443" providerId="LiveId" clId="{6C1827FC-E530-4631-AE15-808C97886C4A}" dt="2024-08-29T05:24:10.797" v="134"/>
          <ac:picMkLst>
            <pc:docMk/>
            <pc:sldMk cId="1299307158" sldId="286"/>
            <ac:picMk id="18" creationId="{66A4592F-579A-31ED-3EB7-0FD43E724B5E}"/>
          </ac:picMkLst>
        </pc:picChg>
        <pc:picChg chg="mod">
          <ac:chgData name="준섭 오" userId="1323eee44732c443" providerId="LiveId" clId="{6C1827FC-E530-4631-AE15-808C97886C4A}" dt="2024-08-29T05:24:10.797" v="134"/>
          <ac:picMkLst>
            <pc:docMk/>
            <pc:sldMk cId="1299307158" sldId="286"/>
            <ac:picMk id="19" creationId="{E3BAF4D0-C685-9D97-F29C-01C25B77709E}"/>
          </ac:picMkLst>
        </pc:picChg>
        <pc:picChg chg="mod">
          <ac:chgData name="준섭 오" userId="1323eee44732c443" providerId="LiveId" clId="{6C1827FC-E530-4631-AE15-808C97886C4A}" dt="2024-08-29T05:24:10.797" v="134"/>
          <ac:picMkLst>
            <pc:docMk/>
            <pc:sldMk cId="1299307158" sldId="286"/>
            <ac:picMk id="20" creationId="{0D634965-EDAD-871F-B4AF-6C3606C6E6F8}"/>
          </ac:picMkLst>
        </pc:picChg>
        <pc:picChg chg="mod">
          <ac:chgData name="준섭 오" userId="1323eee44732c443" providerId="LiveId" clId="{6C1827FC-E530-4631-AE15-808C97886C4A}" dt="2024-08-29T05:18:38.575" v="104" actId="14826"/>
          <ac:picMkLst>
            <pc:docMk/>
            <pc:sldMk cId="1299307158" sldId="286"/>
            <ac:picMk id="50" creationId="{5E78DD94-93D9-6B26-92C3-B400F297A0EB}"/>
          </ac:picMkLst>
        </pc:picChg>
      </pc:sldChg>
      <pc:sldChg chg="modSp mod">
        <pc:chgData name="준섭 오" userId="1323eee44732c443" providerId="LiveId" clId="{6C1827FC-E530-4631-AE15-808C97886C4A}" dt="2024-08-29T05:27:52.784" v="161" actId="14826"/>
        <pc:sldMkLst>
          <pc:docMk/>
          <pc:sldMk cId="3802650952" sldId="289"/>
        </pc:sldMkLst>
        <pc:spChg chg="mod">
          <ac:chgData name="준섭 오" userId="1323eee44732c443" providerId="LiveId" clId="{6C1827FC-E530-4631-AE15-808C97886C4A}" dt="2024-08-29T05:26:12.284" v="152" actId="20577"/>
          <ac:spMkLst>
            <pc:docMk/>
            <pc:sldMk cId="3802650952" sldId="289"/>
            <ac:spMk id="4" creationId="{4AC41BD5-BD31-CDCC-48E7-93D6B28FA160}"/>
          </ac:spMkLst>
        </pc:spChg>
        <pc:grpChg chg="mod">
          <ac:chgData name="준섭 오" userId="1323eee44732c443" providerId="LiveId" clId="{6C1827FC-E530-4631-AE15-808C97886C4A}" dt="2024-08-29T05:27:52.784" v="161" actId="14826"/>
          <ac:grpSpMkLst>
            <pc:docMk/>
            <pc:sldMk cId="3802650952" sldId="289"/>
            <ac:grpSpMk id="8" creationId="{D01DA505-1C33-0DEB-20C5-C0ADBE59A0EF}"/>
          </ac:grpSpMkLst>
        </pc:grpChg>
        <pc:picChg chg="mod">
          <ac:chgData name="준섭 오" userId="1323eee44732c443" providerId="LiveId" clId="{6C1827FC-E530-4631-AE15-808C97886C4A}" dt="2024-08-29T05:27:52.784" v="161" actId="14826"/>
          <ac:picMkLst>
            <pc:docMk/>
            <pc:sldMk cId="3802650952" sldId="289"/>
            <ac:picMk id="2" creationId="{563260DC-6B92-F558-9A7D-F19FAABB4786}"/>
          </ac:picMkLst>
        </pc:picChg>
        <pc:picChg chg="mod">
          <ac:chgData name="준섭 오" userId="1323eee44732c443" providerId="LiveId" clId="{6C1827FC-E530-4631-AE15-808C97886C4A}" dt="2024-08-29T05:27:52.784" v="161" actId="14826"/>
          <ac:picMkLst>
            <pc:docMk/>
            <pc:sldMk cId="3802650952" sldId="289"/>
            <ac:picMk id="3" creationId="{D84A619E-982E-B14D-25BA-8D32742EDABF}"/>
          </ac:picMkLst>
        </pc:picChg>
        <pc:picChg chg="mod">
          <ac:chgData name="준섭 오" userId="1323eee44732c443" providerId="LiveId" clId="{6C1827FC-E530-4631-AE15-808C97886C4A}" dt="2024-08-29T05:27:52.784" v="161" actId="14826"/>
          <ac:picMkLst>
            <pc:docMk/>
            <pc:sldMk cId="3802650952" sldId="289"/>
            <ac:picMk id="6" creationId="{A5ECA1B3-D717-9EBD-DC24-81A3E88371D8}"/>
          </ac:picMkLst>
        </pc:picChg>
        <pc:picChg chg="mod">
          <ac:chgData name="준섭 오" userId="1323eee44732c443" providerId="LiveId" clId="{6C1827FC-E530-4631-AE15-808C97886C4A}" dt="2024-08-29T05:27:52.784" v="161" actId="14826"/>
          <ac:picMkLst>
            <pc:docMk/>
            <pc:sldMk cId="3802650952" sldId="289"/>
            <ac:picMk id="7" creationId="{4DF6762D-E829-0341-E264-DA96615AC03B}"/>
          </ac:picMkLst>
        </pc:picChg>
      </pc:sldChg>
      <pc:sldChg chg="addSp delSp modSp mod">
        <pc:chgData name="준섭 오" userId="1323eee44732c443" providerId="LiveId" clId="{6C1827FC-E530-4631-AE15-808C97886C4A}" dt="2024-08-29T05:25:59.823" v="150" actId="14826"/>
        <pc:sldMkLst>
          <pc:docMk/>
          <pc:sldMk cId="3096512744" sldId="290"/>
        </pc:sldMkLst>
        <pc:spChg chg="mod">
          <ac:chgData name="준섭 오" userId="1323eee44732c443" providerId="LiveId" clId="{6C1827FC-E530-4631-AE15-808C97886C4A}" dt="2024-08-29T05:25:07.244" v="143"/>
          <ac:spMkLst>
            <pc:docMk/>
            <pc:sldMk cId="3096512744" sldId="290"/>
            <ac:spMk id="4" creationId="{72B84BC0-7E55-05B0-3F58-85373AAAA9FE}"/>
          </ac:spMkLst>
        </pc:spChg>
        <pc:spChg chg="mod">
          <ac:chgData name="준섭 오" userId="1323eee44732c443" providerId="LiveId" clId="{6C1827FC-E530-4631-AE15-808C97886C4A}" dt="2024-08-29T05:25:07.244" v="143"/>
          <ac:spMkLst>
            <pc:docMk/>
            <pc:sldMk cId="3096512744" sldId="290"/>
            <ac:spMk id="6" creationId="{2E90C888-21DE-508E-9538-58BE9780C80C}"/>
          </ac:spMkLst>
        </pc:spChg>
        <pc:spChg chg="mod">
          <ac:chgData name="준섭 오" userId="1323eee44732c443" providerId="LiveId" clId="{6C1827FC-E530-4631-AE15-808C97886C4A}" dt="2024-08-29T05:25:28.674" v="147" actId="20577"/>
          <ac:spMkLst>
            <pc:docMk/>
            <pc:sldMk cId="3096512744" sldId="290"/>
            <ac:spMk id="7" creationId="{7D8F9D31-58E8-69AB-726F-41E6714E5353}"/>
          </ac:spMkLst>
        </pc:spChg>
        <pc:spChg chg="mod">
          <ac:chgData name="준섭 오" userId="1323eee44732c443" providerId="LiveId" clId="{6C1827FC-E530-4631-AE15-808C97886C4A}" dt="2024-08-29T05:25:07.244" v="143"/>
          <ac:spMkLst>
            <pc:docMk/>
            <pc:sldMk cId="3096512744" sldId="290"/>
            <ac:spMk id="29" creationId="{FA273AA0-1225-15BB-FAB1-D6763EC1B78D}"/>
          </ac:spMkLst>
        </pc:spChg>
        <pc:spChg chg="mod">
          <ac:chgData name="준섭 오" userId="1323eee44732c443" providerId="LiveId" clId="{6C1827FC-E530-4631-AE15-808C97886C4A}" dt="2024-08-29T05:25:07.244" v="143"/>
          <ac:spMkLst>
            <pc:docMk/>
            <pc:sldMk cId="3096512744" sldId="290"/>
            <ac:spMk id="30" creationId="{1342EF8E-23C0-0120-B646-7917A210D6FC}"/>
          </ac:spMkLst>
        </pc:spChg>
        <pc:spChg chg="mod">
          <ac:chgData name="준섭 오" userId="1323eee44732c443" providerId="LiveId" clId="{6C1827FC-E530-4631-AE15-808C97886C4A}" dt="2024-08-29T05:25:07.244" v="143"/>
          <ac:spMkLst>
            <pc:docMk/>
            <pc:sldMk cId="3096512744" sldId="290"/>
            <ac:spMk id="31" creationId="{DB3FA1CF-F729-1775-26AF-4268276609D9}"/>
          </ac:spMkLst>
        </pc:spChg>
        <pc:spChg chg="mod">
          <ac:chgData name="준섭 오" userId="1323eee44732c443" providerId="LiveId" clId="{6C1827FC-E530-4631-AE15-808C97886C4A}" dt="2024-08-29T05:25:07.244" v="143"/>
          <ac:spMkLst>
            <pc:docMk/>
            <pc:sldMk cId="3096512744" sldId="290"/>
            <ac:spMk id="32" creationId="{E025A454-4F60-2787-0C92-D55B04E7B89F}"/>
          </ac:spMkLst>
        </pc:spChg>
        <pc:spChg chg="mod">
          <ac:chgData name="준섭 오" userId="1323eee44732c443" providerId="LiveId" clId="{6C1827FC-E530-4631-AE15-808C97886C4A}" dt="2024-08-29T05:25:07.244" v="143"/>
          <ac:spMkLst>
            <pc:docMk/>
            <pc:sldMk cId="3096512744" sldId="290"/>
            <ac:spMk id="33" creationId="{FB2CBE24-798E-7D83-7225-68F1921627CE}"/>
          </ac:spMkLst>
        </pc:spChg>
        <pc:grpChg chg="add mod">
          <ac:chgData name="준섭 오" userId="1323eee44732c443" providerId="LiveId" clId="{6C1827FC-E530-4631-AE15-808C97886C4A}" dt="2024-08-29T05:25:11.706" v="144" actId="1076"/>
          <ac:grpSpMkLst>
            <pc:docMk/>
            <pc:sldMk cId="3096512744" sldId="290"/>
            <ac:grpSpMk id="2" creationId="{A8AAC2C2-95B2-60B0-9003-1089EA7D9A12}"/>
          </ac:grpSpMkLst>
        </pc:grpChg>
        <pc:grpChg chg="mod">
          <ac:chgData name="준섭 오" userId="1323eee44732c443" providerId="LiveId" clId="{6C1827FC-E530-4631-AE15-808C97886C4A}" dt="2024-08-29T05:25:07.244" v="143"/>
          <ac:grpSpMkLst>
            <pc:docMk/>
            <pc:sldMk cId="3096512744" sldId="290"/>
            <ac:grpSpMk id="3" creationId="{B944D0FF-5A06-BCCF-8B94-BE20EC87BFFB}"/>
          </ac:grpSpMkLst>
        </pc:grpChg>
        <pc:grpChg chg="del">
          <ac:chgData name="준섭 오" userId="1323eee44732c443" providerId="LiveId" clId="{6C1827FC-E530-4631-AE15-808C97886C4A}" dt="2024-08-29T05:25:06.360" v="142" actId="478"/>
          <ac:grpSpMkLst>
            <pc:docMk/>
            <pc:sldMk cId="3096512744" sldId="290"/>
            <ac:grpSpMk id="8" creationId="{618471F7-02AD-23F1-49E3-1DBE87DAB378}"/>
          </ac:grpSpMkLst>
        </pc:grpChg>
        <pc:grpChg chg="mod">
          <ac:chgData name="준섭 오" userId="1323eee44732c443" providerId="LiveId" clId="{6C1827FC-E530-4631-AE15-808C97886C4A}" dt="2024-08-29T05:25:59.823" v="150" actId="14826"/>
          <ac:grpSpMkLst>
            <pc:docMk/>
            <pc:sldMk cId="3096512744" sldId="290"/>
            <ac:grpSpMk id="28" creationId="{2C8A77D8-6C11-CF78-118E-9A11E663E34A}"/>
          </ac:grpSpMkLst>
        </pc:grpChg>
        <pc:picChg chg="mod">
          <ac:chgData name="준섭 오" userId="1323eee44732c443" providerId="LiveId" clId="{6C1827FC-E530-4631-AE15-808C97886C4A}" dt="2024-08-29T05:25:59.823" v="150" actId="14826"/>
          <ac:picMkLst>
            <pc:docMk/>
            <pc:sldMk cId="3096512744" sldId="290"/>
            <ac:picMk id="24" creationId="{8694EA0F-B65E-D290-6785-F30D6F09FFA9}"/>
          </ac:picMkLst>
        </pc:picChg>
        <pc:picChg chg="mod">
          <ac:chgData name="준섭 오" userId="1323eee44732c443" providerId="LiveId" clId="{6C1827FC-E530-4631-AE15-808C97886C4A}" dt="2024-08-29T05:25:59.823" v="150" actId="14826"/>
          <ac:picMkLst>
            <pc:docMk/>
            <pc:sldMk cId="3096512744" sldId="290"/>
            <ac:picMk id="25" creationId="{3CFDEC39-1940-2B60-C898-EBF6DAA0E00D}"/>
          </ac:picMkLst>
        </pc:picChg>
        <pc:picChg chg="mod">
          <ac:chgData name="준섭 오" userId="1323eee44732c443" providerId="LiveId" clId="{6C1827FC-E530-4631-AE15-808C97886C4A}" dt="2024-08-29T05:25:59.823" v="150" actId="14826"/>
          <ac:picMkLst>
            <pc:docMk/>
            <pc:sldMk cId="3096512744" sldId="290"/>
            <ac:picMk id="26" creationId="{88D7A688-C2D4-5287-4A8A-6B3519B91FAE}"/>
          </ac:picMkLst>
        </pc:picChg>
        <pc:picChg chg="mod">
          <ac:chgData name="준섭 오" userId="1323eee44732c443" providerId="LiveId" clId="{6C1827FC-E530-4631-AE15-808C97886C4A}" dt="2024-08-29T05:25:59.823" v="150" actId="14826"/>
          <ac:picMkLst>
            <pc:docMk/>
            <pc:sldMk cId="3096512744" sldId="290"/>
            <ac:picMk id="27" creationId="{F155EB4E-10DF-3A10-5505-FC95C7554137}"/>
          </ac:picMkLst>
        </pc:picChg>
        <pc:picChg chg="mod">
          <ac:chgData name="준섭 오" userId="1323eee44732c443" providerId="LiveId" clId="{6C1827FC-E530-4631-AE15-808C97886C4A}" dt="2024-08-29T05:25:07.244" v="143"/>
          <ac:picMkLst>
            <pc:docMk/>
            <pc:sldMk cId="3096512744" sldId="290"/>
            <ac:picMk id="34" creationId="{8B1571C6-721E-4C49-9DA7-9BBE58AF4CD0}"/>
          </ac:picMkLst>
        </pc:picChg>
        <pc:picChg chg="mod">
          <ac:chgData name="준섭 오" userId="1323eee44732c443" providerId="LiveId" clId="{6C1827FC-E530-4631-AE15-808C97886C4A}" dt="2024-08-29T05:25:07.244" v="143"/>
          <ac:picMkLst>
            <pc:docMk/>
            <pc:sldMk cId="3096512744" sldId="290"/>
            <ac:picMk id="35" creationId="{CA35739F-C899-D4E1-2ED3-ED70A7DD23F7}"/>
          </ac:picMkLst>
        </pc:picChg>
        <pc:picChg chg="mod">
          <ac:chgData name="준섭 오" userId="1323eee44732c443" providerId="LiveId" clId="{6C1827FC-E530-4631-AE15-808C97886C4A}" dt="2024-08-29T05:25:07.244" v="143"/>
          <ac:picMkLst>
            <pc:docMk/>
            <pc:sldMk cId="3096512744" sldId="290"/>
            <ac:picMk id="36" creationId="{007D2A93-F9F9-8C26-27F3-932AC962612B}"/>
          </ac:picMkLst>
        </pc:picChg>
        <pc:picChg chg="mod">
          <ac:chgData name="준섭 오" userId="1323eee44732c443" providerId="LiveId" clId="{6C1827FC-E530-4631-AE15-808C97886C4A}" dt="2024-08-29T05:25:07.244" v="143"/>
          <ac:picMkLst>
            <pc:docMk/>
            <pc:sldMk cId="3096512744" sldId="290"/>
            <ac:picMk id="37" creationId="{56CB7E22-CA61-699B-D266-0DF8FE9BE502}"/>
          </ac:picMkLst>
        </pc:picChg>
        <pc:picChg chg="mod">
          <ac:chgData name="준섭 오" userId="1323eee44732c443" providerId="LiveId" clId="{6C1827FC-E530-4631-AE15-808C97886C4A}" dt="2024-08-29T05:25:07.244" v="143"/>
          <ac:picMkLst>
            <pc:docMk/>
            <pc:sldMk cId="3096512744" sldId="290"/>
            <ac:picMk id="38" creationId="{E234882B-C9FC-2B3C-24F7-07362460BCF2}"/>
          </ac:picMkLst>
        </pc:picChg>
        <pc:picChg chg="mod">
          <ac:chgData name="준섭 오" userId="1323eee44732c443" providerId="LiveId" clId="{6C1827FC-E530-4631-AE15-808C97886C4A}" dt="2024-08-29T05:25:07.244" v="143"/>
          <ac:picMkLst>
            <pc:docMk/>
            <pc:sldMk cId="3096512744" sldId="290"/>
            <ac:picMk id="39" creationId="{BE9844FF-6988-68EE-B901-02D8C1A53F71}"/>
          </ac:picMkLst>
        </pc:picChg>
        <pc:picChg chg="mod">
          <ac:chgData name="준섭 오" userId="1323eee44732c443" providerId="LiveId" clId="{6C1827FC-E530-4631-AE15-808C97886C4A}" dt="2024-08-29T05:25:07.244" v="143"/>
          <ac:picMkLst>
            <pc:docMk/>
            <pc:sldMk cId="3096512744" sldId="290"/>
            <ac:picMk id="40" creationId="{4364324E-0A15-D8FC-55B1-01A9BF9DAE5D}"/>
          </ac:picMkLst>
        </pc:picChg>
      </pc:sldChg>
      <pc:sldChg chg="modSp mod">
        <pc:chgData name="준섭 오" userId="1323eee44732c443" providerId="LiveId" clId="{6C1827FC-E530-4631-AE15-808C97886C4A}" dt="2024-08-29T05:37:57.304" v="225" actId="1076"/>
        <pc:sldMkLst>
          <pc:docMk/>
          <pc:sldMk cId="3492180558" sldId="291"/>
        </pc:sldMkLst>
        <pc:spChg chg="mod">
          <ac:chgData name="준섭 오" userId="1323eee44732c443" providerId="LiveId" clId="{6C1827FC-E530-4631-AE15-808C97886C4A}" dt="2024-08-29T05:32:46.812" v="205" actId="20577"/>
          <ac:spMkLst>
            <pc:docMk/>
            <pc:sldMk cId="3492180558" sldId="291"/>
            <ac:spMk id="18" creationId="{03CF963F-2938-D5F1-8C4A-20DB778C09E4}"/>
          </ac:spMkLst>
        </pc:spChg>
        <pc:grpChg chg="mod">
          <ac:chgData name="준섭 오" userId="1323eee44732c443" providerId="LiveId" clId="{6C1827FC-E530-4631-AE15-808C97886C4A}" dt="2024-08-29T05:37:57.304" v="225" actId="1076"/>
          <ac:grpSpMkLst>
            <pc:docMk/>
            <pc:sldMk cId="3492180558" sldId="291"/>
            <ac:grpSpMk id="26" creationId="{6613EC50-5FCB-7874-F191-3E0121129463}"/>
          </ac:grpSpMkLst>
        </pc:grpChg>
        <pc:picChg chg="mod">
          <ac:chgData name="준섭 오" userId="1323eee44732c443" providerId="LiveId" clId="{6C1827FC-E530-4631-AE15-808C97886C4A}" dt="2024-08-29T05:28:31.885" v="165" actId="14826"/>
          <ac:picMkLst>
            <pc:docMk/>
            <pc:sldMk cId="3492180558" sldId="291"/>
            <ac:picMk id="20" creationId="{EB690F02-6F6E-9441-8CB8-5ACC894DE97B}"/>
          </ac:picMkLst>
        </pc:picChg>
        <pc:picChg chg="mod">
          <ac:chgData name="준섭 오" userId="1323eee44732c443" providerId="LiveId" clId="{6C1827FC-E530-4631-AE15-808C97886C4A}" dt="2024-08-29T05:28:31.885" v="165" actId="14826"/>
          <ac:picMkLst>
            <pc:docMk/>
            <pc:sldMk cId="3492180558" sldId="291"/>
            <ac:picMk id="21" creationId="{982E70C9-B8E1-EA95-5BEF-FABD8B577943}"/>
          </ac:picMkLst>
        </pc:picChg>
        <pc:picChg chg="mod">
          <ac:chgData name="준섭 오" userId="1323eee44732c443" providerId="LiveId" clId="{6C1827FC-E530-4631-AE15-808C97886C4A}" dt="2024-08-29T05:28:31.885" v="165" actId="14826"/>
          <ac:picMkLst>
            <pc:docMk/>
            <pc:sldMk cId="3492180558" sldId="291"/>
            <ac:picMk id="22" creationId="{79833E6F-35C4-4F37-135C-A97C979FC206}"/>
          </ac:picMkLst>
        </pc:picChg>
        <pc:picChg chg="mod">
          <ac:chgData name="준섭 오" userId="1323eee44732c443" providerId="LiveId" clId="{6C1827FC-E530-4631-AE15-808C97886C4A}" dt="2024-08-29T05:28:31.885" v="165" actId="14826"/>
          <ac:picMkLst>
            <pc:docMk/>
            <pc:sldMk cId="3492180558" sldId="291"/>
            <ac:picMk id="23" creationId="{CC5E4028-15B0-801F-720E-E4E692495A0F}"/>
          </ac:picMkLst>
        </pc:picChg>
      </pc:sldChg>
      <pc:sldChg chg="modSp mod">
        <pc:chgData name="준섭 오" userId="1323eee44732c443" providerId="LiveId" clId="{6C1827FC-E530-4631-AE15-808C97886C4A}" dt="2024-08-29T05:32:50.486" v="207" actId="20577"/>
        <pc:sldMkLst>
          <pc:docMk/>
          <pc:sldMk cId="2253550531" sldId="293"/>
        </pc:sldMkLst>
        <pc:spChg chg="mod">
          <ac:chgData name="준섭 오" userId="1323eee44732c443" providerId="LiveId" clId="{6C1827FC-E530-4631-AE15-808C97886C4A}" dt="2024-08-29T05:32:50.486" v="207" actId="20577"/>
          <ac:spMkLst>
            <pc:docMk/>
            <pc:sldMk cId="2253550531" sldId="293"/>
            <ac:spMk id="13" creationId="{DA0988A7-79FA-90F0-3409-2C23D41A1768}"/>
          </ac:spMkLst>
        </pc:spChg>
        <pc:grpChg chg="mod">
          <ac:chgData name="준섭 오" userId="1323eee44732c443" providerId="LiveId" clId="{6C1827FC-E530-4631-AE15-808C97886C4A}" dt="2024-08-29T05:29:36.518" v="171" actId="14826"/>
          <ac:grpSpMkLst>
            <pc:docMk/>
            <pc:sldMk cId="2253550531" sldId="293"/>
            <ac:grpSpMk id="8" creationId="{3C7C6FB8-AA82-0A22-9198-036D58CC85F1}"/>
          </ac:grpSpMkLst>
        </pc:grpChg>
        <pc:picChg chg="mod">
          <ac:chgData name="준섭 오" userId="1323eee44732c443" providerId="LiveId" clId="{6C1827FC-E530-4631-AE15-808C97886C4A}" dt="2024-08-29T05:29:36.518" v="171" actId="14826"/>
          <ac:picMkLst>
            <pc:docMk/>
            <pc:sldMk cId="2253550531" sldId="293"/>
            <ac:picMk id="4" creationId="{37225760-6D16-AD4D-7D7D-E9E89A86096F}"/>
          </ac:picMkLst>
        </pc:picChg>
        <pc:picChg chg="mod">
          <ac:chgData name="준섭 오" userId="1323eee44732c443" providerId="LiveId" clId="{6C1827FC-E530-4631-AE15-808C97886C4A}" dt="2024-08-29T05:29:36.518" v="171" actId="14826"/>
          <ac:picMkLst>
            <pc:docMk/>
            <pc:sldMk cId="2253550531" sldId="293"/>
            <ac:picMk id="5" creationId="{8A968C44-F417-4C78-1216-19E1CC3D5B5C}"/>
          </ac:picMkLst>
        </pc:picChg>
        <pc:picChg chg="mod">
          <ac:chgData name="준섭 오" userId="1323eee44732c443" providerId="LiveId" clId="{6C1827FC-E530-4631-AE15-808C97886C4A}" dt="2024-08-29T05:29:36.518" v="171" actId="14826"/>
          <ac:picMkLst>
            <pc:docMk/>
            <pc:sldMk cId="2253550531" sldId="293"/>
            <ac:picMk id="6" creationId="{4692F940-F4B3-7BC3-96CB-7970F9CE0854}"/>
          </ac:picMkLst>
        </pc:picChg>
        <pc:picChg chg="mod">
          <ac:chgData name="준섭 오" userId="1323eee44732c443" providerId="LiveId" clId="{6C1827FC-E530-4631-AE15-808C97886C4A}" dt="2024-08-29T05:29:36.518" v="171" actId="14826"/>
          <ac:picMkLst>
            <pc:docMk/>
            <pc:sldMk cId="2253550531" sldId="293"/>
            <ac:picMk id="7" creationId="{C10ED0A2-12CE-7A88-CBBC-6FD416918A19}"/>
          </ac:picMkLst>
        </pc:picChg>
      </pc:sldChg>
      <pc:sldChg chg="modSp mod">
        <pc:chgData name="준섭 오" userId="1323eee44732c443" providerId="LiveId" clId="{6C1827FC-E530-4631-AE15-808C97886C4A}" dt="2024-08-29T05:32:54.766" v="211" actId="20577"/>
        <pc:sldMkLst>
          <pc:docMk/>
          <pc:sldMk cId="3311697902" sldId="294"/>
        </pc:sldMkLst>
        <pc:spChg chg="mod">
          <ac:chgData name="준섭 오" userId="1323eee44732c443" providerId="LiveId" clId="{6C1827FC-E530-4631-AE15-808C97886C4A}" dt="2024-08-29T05:32:54.766" v="211" actId="20577"/>
          <ac:spMkLst>
            <pc:docMk/>
            <pc:sldMk cId="3311697902" sldId="294"/>
            <ac:spMk id="13" creationId="{DA0988A7-79FA-90F0-3409-2C23D41A1768}"/>
          </ac:spMkLst>
        </pc:spChg>
        <pc:grpChg chg="mod">
          <ac:chgData name="준섭 오" userId="1323eee44732c443" providerId="LiveId" clId="{6C1827FC-E530-4631-AE15-808C97886C4A}" dt="2024-08-29T05:30:07.861" v="175" actId="14826"/>
          <ac:grpSpMkLst>
            <pc:docMk/>
            <pc:sldMk cId="3311697902" sldId="294"/>
            <ac:grpSpMk id="16" creationId="{2EEC1143-2161-F367-B5BD-A66F0229BE46}"/>
          </ac:grpSpMkLst>
        </pc:grpChg>
        <pc:picChg chg="mod">
          <ac:chgData name="준섭 오" userId="1323eee44732c443" providerId="LiveId" clId="{6C1827FC-E530-4631-AE15-808C97886C4A}" dt="2024-08-29T05:30:07.861" v="175" actId="14826"/>
          <ac:picMkLst>
            <pc:docMk/>
            <pc:sldMk cId="3311697902" sldId="294"/>
            <ac:picMk id="2" creationId="{78DA18CC-08FE-6DE9-D8B0-82E805DD7618}"/>
          </ac:picMkLst>
        </pc:picChg>
        <pc:picChg chg="mod">
          <ac:chgData name="준섭 오" userId="1323eee44732c443" providerId="LiveId" clId="{6C1827FC-E530-4631-AE15-808C97886C4A}" dt="2024-08-29T05:30:07.861" v="175" actId="14826"/>
          <ac:picMkLst>
            <pc:docMk/>
            <pc:sldMk cId="3311697902" sldId="294"/>
            <ac:picMk id="3" creationId="{AB301F95-B711-7368-55BC-827D53224DAC}"/>
          </ac:picMkLst>
        </pc:picChg>
        <pc:picChg chg="mod">
          <ac:chgData name="준섭 오" userId="1323eee44732c443" providerId="LiveId" clId="{6C1827FC-E530-4631-AE15-808C97886C4A}" dt="2024-08-29T05:30:07.861" v="175" actId="14826"/>
          <ac:picMkLst>
            <pc:docMk/>
            <pc:sldMk cId="3311697902" sldId="294"/>
            <ac:picMk id="9" creationId="{1EA78316-108D-E809-3419-05A245F53A19}"/>
          </ac:picMkLst>
        </pc:picChg>
        <pc:picChg chg="mod">
          <ac:chgData name="준섭 오" userId="1323eee44732c443" providerId="LiveId" clId="{6C1827FC-E530-4631-AE15-808C97886C4A}" dt="2024-08-29T05:30:07.861" v="175" actId="14826"/>
          <ac:picMkLst>
            <pc:docMk/>
            <pc:sldMk cId="3311697902" sldId="294"/>
            <ac:picMk id="10" creationId="{0983DF03-7073-2038-DA3C-AA964BCD51C0}"/>
          </ac:picMkLst>
        </pc:picChg>
      </pc:sldChg>
      <pc:sldChg chg="addSp delSp modSp mod">
        <pc:chgData name="준섭 오" userId="1323eee44732c443" providerId="LiveId" clId="{6C1827FC-E530-4631-AE15-808C97886C4A}" dt="2024-08-29T05:38:33.717" v="227" actId="14826"/>
        <pc:sldMkLst>
          <pc:docMk/>
          <pc:sldMk cId="1540650848" sldId="295"/>
        </pc:sldMkLst>
        <pc:picChg chg="add del mod">
          <ac:chgData name="준섭 오" userId="1323eee44732c443" providerId="LiveId" clId="{6C1827FC-E530-4631-AE15-808C97886C4A}" dt="2024-08-29T05:35:58.904" v="220" actId="478"/>
          <ac:picMkLst>
            <pc:docMk/>
            <pc:sldMk cId="1540650848" sldId="295"/>
            <ac:picMk id="2" creationId="{A8CDD1B1-D00C-2434-FFA3-273B6CA4C5F0}"/>
          </ac:picMkLst>
        </pc:picChg>
        <pc:picChg chg="mod">
          <ac:chgData name="준섭 오" userId="1323eee44732c443" providerId="LiveId" clId="{6C1827FC-E530-4631-AE15-808C97886C4A}" dt="2024-08-29T05:38:33.717" v="227" actId="14826"/>
          <ac:picMkLst>
            <pc:docMk/>
            <pc:sldMk cId="1540650848" sldId="295"/>
            <ac:picMk id="4" creationId="{CCA3E102-EFB5-6B01-2B3F-EFFCC996DEDE}"/>
          </ac:picMkLst>
        </pc:picChg>
      </pc:sldChg>
      <pc:sldChg chg="addSp delSp modSp mod">
        <pc:chgData name="준섭 오" userId="1323eee44732c443" providerId="LiveId" clId="{6C1827FC-E530-4631-AE15-808C97886C4A}" dt="2024-08-29T05:58:46.709" v="322" actId="1076"/>
        <pc:sldMkLst>
          <pc:docMk/>
          <pc:sldMk cId="1660047747" sldId="297"/>
        </pc:sldMkLst>
        <pc:spChg chg="mod">
          <ac:chgData name="준섭 오" userId="1323eee44732c443" providerId="LiveId" clId="{6C1827FC-E530-4631-AE15-808C97886C4A}" dt="2024-08-29T05:57:01.701" v="313" actId="164"/>
          <ac:spMkLst>
            <pc:docMk/>
            <pc:sldMk cId="1660047747" sldId="297"/>
            <ac:spMk id="12" creationId="{C422D7E0-0ED1-8633-2050-60457E0F6C00}"/>
          </ac:spMkLst>
        </pc:spChg>
        <pc:spChg chg="mod">
          <ac:chgData name="준섭 오" userId="1323eee44732c443" providerId="LiveId" clId="{6C1827FC-E530-4631-AE15-808C97886C4A}" dt="2024-08-29T05:57:01.701" v="313" actId="164"/>
          <ac:spMkLst>
            <pc:docMk/>
            <pc:sldMk cId="1660047747" sldId="297"/>
            <ac:spMk id="13" creationId="{FA52C220-7F12-FCE0-564A-35CC440D99D9}"/>
          </ac:spMkLst>
        </pc:spChg>
        <pc:spChg chg="mod">
          <ac:chgData name="준섭 오" userId="1323eee44732c443" providerId="LiveId" clId="{6C1827FC-E530-4631-AE15-808C97886C4A}" dt="2024-08-29T05:57:01.701" v="313" actId="164"/>
          <ac:spMkLst>
            <pc:docMk/>
            <pc:sldMk cId="1660047747" sldId="297"/>
            <ac:spMk id="14" creationId="{2A1996B9-BE61-29DA-B6C6-9096B93CFC59}"/>
          </ac:spMkLst>
        </pc:spChg>
        <pc:spChg chg="mod">
          <ac:chgData name="준섭 오" userId="1323eee44732c443" providerId="LiveId" clId="{6C1827FC-E530-4631-AE15-808C97886C4A}" dt="2024-08-29T05:57:01.701" v="313" actId="164"/>
          <ac:spMkLst>
            <pc:docMk/>
            <pc:sldMk cId="1660047747" sldId="297"/>
            <ac:spMk id="15" creationId="{DB137899-9BBA-113C-A3E3-088376258776}"/>
          </ac:spMkLst>
        </pc:spChg>
        <pc:spChg chg="mod">
          <ac:chgData name="준섭 오" userId="1323eee44732c443" providerId="LiveId" clId="{6C1827FC-E530-4631-AE15-808C97886C4A}" dt="2024-08-29T05:57:01.701" v="313" actId="164"/>
          <ac:spMkLst>
            <pc:docMk/>
            <pc:sldMk cId="1660047747" sldId="297"/>
            <ac:spMk id="16" creationId="{BA0F7445-ED9D-F124-ABFE-52477850627F}"/>
          </ac:spMkLst>
        </pc:spChg>
        <pc:spChg chg="add del mod">
          <ac:chgData name="준섭 오" userId="1323eee44732c443" providerId="LiveId" clId="{6C1827FC-E530-4631-AE15-808C97886C4A}" dt="2024-08-29T05:55:26.147" v="300"/>
          <ac:spMkLst>
            <pc:docMk/>
            <pc:sldMk cId="1660047747" sldId="297"/>
            <ac:spMk id="30" creationId="{ADA06300-AB57-ECF2-302B-8116A390BAA7}"/>
          </ac:spMkLst>
        </pc:spChg>
        <pc:spChg chg="add mod">
          <ac:chgData name="준섭 오" userId="1323eee44732c443" providerId="LiveId" clId="{6C1827FC-E530-4631-AE15-808C97886C4A}" dt="2024-08-29T05:58:42.233" v="321" actId="164"/>
          <ac:spMkLst>
            <pc:docMk/>
            <pc:sldMk cId="1660047747" sldId="297"/>
            <ac:spMk id="31" creationId="{27D82336-E5EA-6A5A-C905-D596F0B577DD}"/>
          </ac:spMkLst>
        </pc:spChg>
        <pc:grpChg chg="mod">
          <ac:chgData name="준섭 오" userId="1323eee44732c443" providerId="LiveId" clId="{6C1827FC-E530-4631-AE15-808C97886C4A}" dt="2024-08-29T05:57:01.701" v="313" actId="164"/>
          <ac:grpSpMkLst>
            <pc:docMk/>
            <pc:sldMk cId="1660047747" sldId="297"/>
            <ac:grpSpMk id="10" creationId="{A008CAD0-3A19-4CA5-B415-6442C5585BFB}"/>
          </ac:grpSpMkLst>
        </pc:grpChg>
        <pc:grpChg chg="mod">
          <ac:chgData name="준섭 오" userId="1323eee44732c443" providerId="LiveId" clId="{6C1827FC-E530-4631-AE15-808C97886C4A}" dt="2024-08-29T05:57:01.701" v="313" actId="164"/>
          <ac:grpSpMkLst>
            <pc:docMk/>
            <pc:sldMk cId="1660047747" sldId="297"/>
            <ac:grpSpMk id="17" creationId="{CC30098E-49FA-B28E-8D88-DC94507F41AD}"/>
          </ac:grpSpMkLst>
        </pc:grpChg>
        <pc:grpChg chg="mod">
          <ac:chgData name="준섭 오" userId="1323eee44732c443" providerId="LiveId" clId="{6C1827FC-E530-4631-AE15-808C97886C4A}" dt="2024-08-29T05:57:14.191" v="314" actId="164"/>
          <ac:grpSpMkLst>
            <pc:docMk/>
            <pc:sldMk cId="1660047747" sldId="297"/>
            <ac:grpSpMk id="18" creationId="{00D24828-6591-91B9-A52A-B45EE647447E}"/>
          </ac:grpSpMkLst>
        </pc:grpChg>
        <pc:grpChg chg="add mod">
          <ac:chgData name="준섭 오" userId="1323eee44732c443" providerId="LiveId" clId="{6C1827FC-E530-4631-AE15-808C97886C4A}" dt="2024-08-29T05:57:01.701" v="313" actId="164"/>
          <ac:grpSpMkLst>
            <pc:docMk/>
            <pc:sldMk cId="1660047747" sldId="297"/>
            <ac:grpSpMk id="32" creationId="{8063E397-D262-D99F-548A-0F0B8359A0CA}"/>
          </ac:grpSpMkLst>
        </pc:grpChg>
        <pc:grpChg chg="add mod">
          <ac:chgData name="준섭 오" userId="1323eee44732c443" providerId="LiveId" clId="{6C1827FC-E530-4631-AE15-808C97886C4A}" dt="2024-08-29T05:58:42.233" v="321" actId="164"/>
          <ac:grpSpMkLst>
            <pc:docMk/>
            <pc:sldMk cId="1660047747" sldId="297"/>
            <ac:grpSpMk id="33" creationId="{88DC0028-3B28-EA6E-63E9-6B796DDA0840}"/>
          </ac:grpSpMkLst>
        </pc:grpChg>
        <pc:grpChg chg="add mod">
          <ac:chgData name="준섭 오" userId="1323eee44732c443" providerId="LiveId" clId="{6C1827FC-E530-4631-AE15-808C97886C4A}" dt="2024-08-29T05:58:46.709" v="322" actId="1076"/>
          <ac:grpSpMkLst>
            <pc:docMk/>
            <pc:sldMk cId="1660047747" sldId="297"/>
            <ac:grpSpMk id="34" creationId="{A9CA3B7B-B903-4E7D-A6F6-26BE9B386E56}"/>
          </ac:grpSpMkLst>
        </pc:grpChg>
        <pc:picChg chg="mod">
          <ac:chgData name="준섭 오" userId="1323eee44732c443" providerId="LiveId" clId="{6C1827FC-E530-4631-AE15-808C97886C4A}" dt="2024-08-29T05:57:01.701" v="313" actId="164"/>
          <ac:picMkLst>
            <pc:docMk/>
            <pc:sldMk cId="1660047747" sldId="297"/>
            <ac:picMk id="3" creationId="{53113A9D-3BBC-BE05-D644-9D565C5005B2}"/>
          </ac:picMkLst>
        </pc:picChg>
        <pc:picChg chg="mod">
          <ac:chgData name="준섭 오" userId="1323eee44732c443" providerId="LiveId" clId="{6C1827FC-E530-4631-AE15-808C97886C4A}" dt="2024-08-29T05:57:01.701" v="313" actId="164"/>
          <ac:picMkLst>
            <pc:docMk/>
            <pc:sldMk cId="1660047747" sldId="297"/>
            <ac:picMk id="5" creationId="{A7BFAFB3-8763-5353-5683-950D11FCB0B6}"/>
          </ac:picMkLst>
        </pc:picChg>
        <pc:picChg chg="mod">
          <ac:chgData name="준섭 오" userId="1323eee44732c443" providerId="LiveId" clId="{6C1827FC-E530-4631-AE15-808C97886C4A}" dt="2024-08-29T05:57:01.701" v="313" actId="164"/>
          <ac:picMkLst>
            <pc:docMk/>
            <pc:sldMk cId="1660047747" sldId="297"/>
            <ac:picMk id="6" creationId="{0DE4168B-DF8D-509B-88C2-F39487F4AECC}"/>
          </ac:picMkLst>
        </pc:picChg>
        <pc:picChg chg="mod">
          <ac:chgData name="준섭 오" userId="1323eee44732c443" providerId="LiveId" clId="{6C1827FC-E530-4631-AE15-808C97886C4A}" dt="2024-08-29T05:57:01.701" v="313" actId="164"/>
          <ac:picMkLst>
            <pc:docMk/>
            <pc:sldMk cId="1660047747" sldId="297"/>
            <ac:picMk id="7" creationId="{A8FA53B3-712C-85C9-FEC7-35BA4FE57F7A}"/>
          </ac:picMkLst>
        </pc:picChg>
        <pc:picChg chg="mod">
          <ac:chgData name="준섭 오" userId="1323eee44732c443" providerId="LiveId" clId="{6C1827FC-E530-4631-AE15-808C97886C4A}" dt="2024-08-29T05:57:01.701" v="313" actId="164"/>
          <ac:picMkLst>
            <pc:docMk/>
            <pc:sldMk cId="1660047747" sldId="297"/>
            <ac:picMk id="8" creationId="{1BB9A029-3D99-D9B9-45BE-F23E9690EF48}"/>
          </ac:picMkLst>
        </pc:picChg>
        <pc:cxnChg chg="add mod">
          <ac:chgData name="준섭 오" userId="1323eee44732c443" providerId="LiveId" clId="{6C1827FC-E530-4631-AE15-808C97886C4A}" dt="2024-08-29T05:58:32.933" v="319" actId="692"/>
          <ac:cxnSpMkLst>
            <pc:docMk/>
            <pc:sldMk cId="1660047747" sldId="297"/>
            <ac:cxnSpMk id="4" creationId="{89963C44-AD3C-7D1E-5657-61C3D067296A}"/>
          </ac:cxnSpMkLst>
        </pc:cxnChg>
        <pc:cxnChg chg="add mod">
          <ac:chgData name="준섭 오" userId="1323eee44732c443" providerId="LiveId" clId="{6C1827FC-E530-4631-AE15-808C97886C4A}" dt="2024-08-29T05:58:32.933" v="319" actId="692"/>
          <ac:cxnSpMkLst>
            <pc:docMk/>
            <pc:sldMk cId="1660047747" sldId="297"/>
            <ac:cxnSpMk id="21" creationId="{5FD088F6-AAFB-FCBD-F5A8-48ABD8C7959F}"/>
          </ac:cxnSpMkLst>
        </pc:cxnChg>
        <pc:cxnChg chg="add mod">
          <ac:chgData name="준섭 오" userId="1323eee44732c443" providerId="LiveId" clId="{6C1827FC-E530-4631-AE15-808C97886C4A}" dt="2024-08-29T05:58:32.933" v="319" actId="692"/>
          <ac:cxnSpMkLst>
            <pc:docMk/>
            <pc:sldMk cId="1660047747" sldId="297"/>
            <ac:cxnSpMk id="23" creationId="{87E34976-DB2A-5DD1-20FD-41B9C50CA414}"/>
          </ac:cxnSpMkLst>
        </pc:cxnChg>
        <pc:cxnChg chg="add mod">
          <ac:chgData name="준섭 오" userId="1323eee44732c443" providerId="LiveId" clId="{6C1827FC-E530-4631-AE15-808C97886C4A}" dt="2024-08-29T05:58:32.933" v="319" actId="692"/>
          <ac:cxnSpMkLst>
            <pc:docMk/>
            <pc:sldMk cId="1660047747" sldId="297"/>
            <ac:cxnSpMk id="26" creationId="{05995ABA-39E7-E40A-1059-059310D7E4B3}"/>
          </ac:cxnSpMkLst>
        </pc:cxnChg>
        <pc:cxnChg chg="add mod">
          <ac:chgData name="준섭 오" userId="1323eee44732c443" providerId="LiveId" clId="{6C1827FC-E530-4631-AE15-808C97886C4A}" dt="2024-08-29T05:58:32.933" v="319" actId="692"/>
          <ac:cxnSpMkLst>
            <pc:docMk/>
            <pc:sldMk cId="1660047747" sldId="297"/>
            <ac:cxnSpMk id="28" creationId="{DEC064CB-E50B-54FA-C9B1-383E0031715E}"/>
          </ac:cxnSpMkLst>
        </pc:cxnChg>
      </pc:sldChg>
      <pc:sldChg chg="addSp delSp modSp mod">
        <pc:chgData name="준섭 오" userId="1323eee44732c443" providerId="LiveId" clId="{6C1827FC-E530-4631-AE15-808C97886C4A}" dt="2024-08-29T05:24:03.893" v="133" actId="478"/>
        <pc:sldMkLst>
          <pc:docMk/>
          <pc:sldMk cId="3806553326" sldId="298"/>
        </pc:sldMkLst>
        <pc:spChg chg="mod">
          <ac:chgData name="준섭 오" userId="1323eee44732c443" providerId="LiveId" clId="{6C1827FC-E530-4631-AE15-808C97886C4A}" dt="2024-08-29T05:24:01.950" v="132"/>
          <ac:spMkLst>
            <pc:docMk/>
            <pc:sldMk cId="3806553326" sldId="298"/>
            <ac:spMk id="32" creationId="{B8F81206-A048-0D84-48D7-04A8C1E5D96C}"/>
          </ac:spMkLst>
        </pc:spChg>
        <pc:spChg chg="mod">
          <ac:chgData name="준섭 오" userId="1323eee44732c443" providerId="LiveId" clId="{6C1827FC-E530-4631-AE15-808C97886C4A}" dt="2024-08-29T05:24:01.950" v="132"/>
          <ac:spMkLst>
            <pc:docMk/>
            <pc:sldMk cId="3806553326" sldId="298"/>
            <ac:spMk id="33" creationId="{BF53E307-B605-3469-EC38-BD811265D814}"/>
          </ac:spMkLst>
        </pc:spChg>
        <pc:spChg chg="mod">
          <ac:chgData name="준섭 오" userId="1323eee44732c443" providerId="LiveId" clId="{6C1827FC-E530-4631-AE15-808C97886C4A}" dt="2024-08-29T05:24:01.950" v="132"/>
          <ac:spMkLst>
            <pc:docMk/>
            <pc:sldMk cId="3806553326" sldId="298"/>
            <ac:spMk id="34" creationId="{B19AFF61-6B6B-8B64-1EFD-844475B51BA9}"/>
          </ac:spMkLst>
        </pc:spChg>
        <pc:spChg chg="mod">
          <ac:chgData name="준섭 오" userId="1323eee44732c443" providerId="LiveId" clId="{6C1827FC-E530-4631-AE15-808C97886C4A}" dt="2024-08-29T05:24:01.950" v="132"/>
          <ac:spMkLst>
            <pc:docMk/>
            <pc:sldMk cId="3806553326" sldId="298"/>
            <ac:spMk id="35" creationId="{39968D62-1D15-A0AC-84D8-606951638DE3}"/>
          </ac:spMkLst>
        </pc:spChg>
        <pc:spChg chg="mod">
          <ac:chgData name="준섭 오" userId="1323eee44732c443" providerId="LiveId" clId="{6C1827FC-E530-4631-AE15-808C97886C4A}" dt="2024-08-29T05:24:01.950" v="132"/>
          <ac:spMkLst>
            <pc:docMk/>
            <pc:sldMk cId="3806553326" sldId="298"/>
            <ac:spMk id="36" creationId="{EEA38802-4CD1-098D-5629-66A4BE49B8CD}"/>
          </ac:spMkLst>
        </pc:spChg>
        <pc:spChg chg="mod">
          <ac:chgData name="준섭 오" userId="1323eee44732c443" providerId="LiveId" clId="{6C1827FC-E530-4631-AE15-808C97886C4A}" dt="2024-08-29T05:24:01.950" v="132"/>
          <ac:spMkLst>
            <pc:docMk/>
            <pc:sldMk cId="3806553326" sldId="298"/>
            <ac:spMk id="37" creationId="{FCFE9D0D-3574-1F51-E96F-8E8EFF88E497}"/>
          </ac:spMkLst>
        </pc:spChg>
        <pc:spChg chg="mod">
          <ac:chgData name="준섭 오" userId="1323eee44732c443" providerId="LiveId" clId="{6C1827FC-E530-4631-AE15-808C97886C4A}" dt="2024-08-29T05:24:01.950" v="132"/>
          <ac:spMkLst>
            <pc:docMk/>
            <pc:sldMk cId="3806553326" sldId="298"/>
            <ac:spMk id="38" creationId="{ADDE0D97-2712-6A06-66D3-6C8D93C161FA}"/>
          </ac:spMkLst>
        </pc:spChg>
        <pc:grpChg chg="add del mod">
          <ac:chgData name="준섭 오" userId="1323eee44732c443" providerId="LiveId" clId="{6C1827FC-E530-4631-AE15-808C97886C4A}" dt="2024-08-29T05:24:03.893" v="133" actId="478"/>
          <ac:grpSpMkLst>
            <pc:docMk/>
            <pc:sldMk cId="3806553326" sldId="298"/>
            <ac:grpSpMk id="30" creationId="{B4DD16E3-5642-CA4A-4F32-D88293BC6E07}"/>
          </ac:grpSpMkLst>
        </pc:grpChg>
        <pc:grpChg chg="mod">
          <ac:chgData name="준섭 오" userId="1323eee44732c443" providerId="LiveId" clId="{6C1827FC-E530-4631-AE15-808C97886C4A}" dt="2024-08-29T05:24:01.950" v="132"/>
          <ac:grpSpMkLst>
            <pc:docMk/>
            <pc:sldMk cId="3806553326" sldId="298"/>
            <ac:grpSpMk id="31" creationId="{6B973174-9DEF-01EE-1B9C-A70652C71A2A}"/>
          </ac:grpSpMkLst>
        </pc:grpChg>
        <pc:picChg chg="mod">
          <ac:chgData name="준섭 오" userId="1323eee44732c443" providerId="LiveId" clId="{6C1827FC-E530-4631-AE15-808C97886C4A}" dt="2024-08-29T05:23:12.672" v="131" actId="408"/>
          <ac:picMkLst>
            <pc:docMk/>
            <pc:sldMk cId="3806553326" sldId="298"/>
            <ac:picMk id="14" creationId="{656807D5-79C7-5DC5-9AF5-168AD2610276}"/>
          </ac:picMkLst>
        </pc:picChg>
        <pc:picChg chg="mod">
          <ac:chgData name="준섭 오" userId="1323eee44732c443" providerId="LiveId" clId="{6C1827FC-E530-4631-AE15-808C97886C4A}" dt="2024-08-29T05:22:20.542" v="127" actId="1076"/>
          <ac:picMkLst>
            <pc:docMk/>
            <pc:sldMk cId="3806553326" sldId="298"/>
            <ac:picMk id="15" creationId="{C443CCAF-CCA3-F7C4-71FA-0E30906A003E}"/>
          </ac:picMkLst>
        </pc:picChg>
        <pc:picChg chg="mod">
          <ac:chgData name="준섭 오" userId="1323eee44732c443" providerId="LiveId" clId="{6C1827FC-E530-4631-AE15-808C97886C4A}" dt="2024-08-29T05:23:12.672" v="131" actId="408"/>
          <ac:picMkLst>
            <pc:docMk/>
            <pc:sldMk cId="3806553326" sldId="298"/>
            <ac:picMk id="16" creationId="{204F6165-7C95-7762-1E1E-7476BA285E14}"/>
          </ac:picMkLst>
        </pc:picChg>
        <pc:picChg chg="mod">
          <ac:chgData name="준섭 오" userId="1323eee44732c443" providerId="LiveId" clId="{6C1827FC-E530-4631-AE15-808C97886C4A}" dt="2024-08-29T05:23:12.672" v="131" actId="408"/>
          <ac:picMkLst>
            <pc:docMk/>
            <pc:sldMk cId="3806553326" sldId="298"/>
            <ac:picMk id="17" creationId="{1E2836D5-44F7-3072-B31B-F94FA37F925C}"/>
          </ac:picMkLst>
        </pc:picChg>
        <pc:picChg chg="mod">
          <ac:chgData name="준섭 오" userId="1323eee44732c443" providerId="LiveId" clId="{6C1827FC-E530-4631-AE15-808C97886C4A}" dt="2024-08-29T05:19:24.279" v="105" actId="1076"/>
          <ac:picMkLst>
            <pc:docMk/>
            <pc:sldMk cId="3806553326" sldId="298"/>
            <ac:picMk id="18" creationId="{AB55D79A-364F-E949-FCE3-ACE76F3E6391}"/>
          </ac:picMkLst>
        </pc:picChg>
        <pc:picChg chg="mod">
          <ac:chgData name="준섭 오" userId="1323eee44732c443" providerId="LiveId" clId="{6C1827FC-E530-4631-AE15-808C97886C4A}" dt="2024-08-29T05:23:12.672" v="131" actId="408"/>
          <ac:picMkLst>
            <pc:docMk/>
            <pc:sldMk cId="3806553326" sldId="298"/>
            <ac:picMk id="19" creationId="{3CBB4990-7278-AE44-BAB4-483C3F0D84B9}"/>
          </ac:picMkLst>
        </pc:picChg>
        <pc:picChg chg="mod">
          <ac:chgData name="준섭 오" userId="1323eee44732c443" providerId="LiveId" clId="{6C1827FC-E530-4631-AE15-808C97886C4A}" dt="2024-08-29T05:23:12.672" v="131" actId="408"/>
          <ac:picMkLst>
            <pc:docMk/>
            <pc:sldMk cId="3806553326" sldId="298"/>
            <ac:picMk id="20" creationId="{5F319D0B-673D-081E-0131-A62E4CDFA349}"/>
          </ac:picMkLst>
        </pc:picChg>
        <pc:picChg chg="mod">
          <ac:chgData name="준섭 오" userId="1323eee44732c443" providerId="LiveId" clId="{6C1827FC-E530-4631-AE15-808C97886C4A}" dt="2024-08-29T05:24:01.950" v="132"/>
          <ac:picMkLst>
            <pc:docMk/>
            <pc:sldMk cId="3806553326" sldId="298"/>
            <ac:picMk id="39" creationId="{C86591A0-8DAD-970F-7777-759ADA5E52C9}"/>
          </ac:picMkLst>
        </pc:picChg>
        <pc:picChg chg="mod">
          <ac:chgData name="준섭 오" userId="1323eee44732c443" providerId="LiveId" clId="{6C1827FC-E530-4631-AE15-808C97886C4A}" dt="2024-08-29T05:24:01.950" v="132"/>
          <ac:picMkLst>
            <pc:docMk/>
            <pc:sldMk cId="3806553326" sldId="298"/>
            <ac:picMk id="40" creationId="{D50A5985-488C-DD4C-96D6-3C3FB8A52A57}"/>
          </ac:picMkLst>
        </pc:picChg>
        <pc:picChg chg="mod">
          <ac:chgData name="준섭 오" userId="1323eee44732c443" providerId="LiveId" clId="{6C1827FC-E530-4631-AE15-808C97886C4A}" dt="2024-08-29T05:24:01.950" v="132"/>
          <ac:picMkLst>
            <pc:docMk/>
            <pc:sldMk cId="3806553326" sldId="298"/>
            <ac:picMk id="41" creationId="{08FDF18B-22E6-E0A5-E928-7A4322CD0911}"/>
          </ac:picMkLst>
        </pc:picChg>
        <pc:picChg chg="mod">
          <ac:chgData name="준섭 오" userId="1323eee44732c443" providerId="LiveId" clId="{6C1827FC-E530-4631-AE15-808C97886C4A}" dt="2024-08-29T05:24:01.950" v="132"/>
          <ac:picMkLst>
            <pc:docMk/>
            <pc:sldMk cId="3806553326" sldId="298"/>
            <ac:picMk id="42" creationId="{207E0F14-4B63-9311-0108-BE3C66A1D3B9}"/>
          </ac:picMkLst>
        </pc:picChg>
        <pc:picChg chg="mod">
          <ac:chgData name="준섭 오" userId="1323eee44732c443" providerId="LiveId" clId="{6C1827FC-E530-4631-AE15-808C97886C4A}" dt="2024-08-29T05:24:01.950" v="132"/>
          <ac:picMkLst>
            <pc:docMk/>
            <pc:sldMk cId="3806553326" sldId="298"/>
            <ac:picMk id="43" creationId="{907E4340-CEED-414A-091D-A85F7BEC2FD0}"/>
          </ac:picMkLst>
        </pc:picChg>
        <pc:picChg chg="mod">
          <ac:chgData name="준섭 오" userId="1323eee44732c443" providerId="LiveId" clId="{6C1827FC-E530-4631-AE15-808C97886C4A}" dt="2024-08-29T05:24:01.950" v="132"/>
          <ac:picMkLst>
            <pc:docMk/>
            <pc:sldMk cId="3806553326" sldId="298"/>
            <ac:picMk id="44" creationId="{F8DC1E2D-394F-96B2-E4A6-9BC7551AA6D9}"/>
          </ac:picMkLst>
        </pc:picChg>
        <pc:picChg chg="mod">
          <ac:chgData name="준섭 오" userId="1323eee44732c443" providerId="LiveId" clId="{6C1827FC-E530-4631-AE15-808C97886C4A}" dt="2024-08-29T05:24:01.950" v="132"/>
          <ac:picMkLst>
            <pc:docMk/>
            <pc:sldMk cId="3806553326" sldId="298"/>
            <ac:picMk id="45" creationId="{88608719-7E08-BBAE-2D63-6508B7A03D28}"/>
          </ac:picMkLst>
        </pc:picChg>
        <pc:cxnChg chg="add del mod">
          <ac:chgData name="준섭 오" userId="1323eee44732c443" providerId="LiveId" clId="{6C1827FC-E530-4631-AE15-808C97886C4A}" dt="2024-08-29T05:21:09.486" v="116" actId="478"/>
          <ac:cxnSpMkLst>
            <pc:docMk/>
            <pc:sldMk cId="3806553326" sldId="298"/>
            <ac:cxnSpMk id="3" creationId="{34983B75-6DFA-F605-47B1-64237BBE272D}"/>
          </ac:cxnSpMkLst>
        </pc:cxnChg>
        <pc:cxnChg chg="add del mod">
          <ac:chgData name="준섭 오" userId="1323eee44732c443" providerId="LiveId" clId="{6C1827FC-E530-4631-AE15-808C97886C4A}" dt="2024-08-29T05:21:25.051" v="119" actId="478"/>
          <ac:cxnSpMkLst>
            <pc:docMk/>
            <pc:sldMk cId="3806553326" sldId="298"/>
            <ac:cxnSpMk id="24" creationId="{8D84CBB9-224C-7F64-6242-B977C0100B4A}"/>
          </ac:cxnSpMkLst>
        </pc:cxnChg>
        <pc:cxnChg chg="add del">
          <ac:chgData name="준섭 오" userId="1323eee44732c443" providerId="LiveId" clId="{6C1827FC-E530-4631-AE15-808C97886C4A}" dt="2024-08-29T05:21:44.147" v="121" actId="478"/>
          <ac:cxnSpMkLst>
            <pc:docMk/>
            <pc:sldMk cId="3806553326" sldId="298"/>
            <ac:cxnSpMk id="27" creationId="{1C0D88E2-0766-29C1-52DC-C1958C33009F}"/>
          </ac:cxnSpMkLst>
        </pc:cxnChg>
        <pc:cxnChg chg="add del mod">
          <ac:chgData name="준섭 오" userId="1323eee44732c443" providerId="LiveId" clId="{6C1827FC-E530-4631-AE15-808C97886C4A}" dt="2024-08-29T05:22:26.784" v="128" actId="478"/>
          <ac:cxnSpMkLst>
            <pc:docMk/>
            <pc:sldMk cId="3806553326" sldId="298"/>
            <ac:cxnSpMk id="29" creationId="{E24FFA3E-FB67-68EA-9635-B0D497A326A8}"/>
          </ac:cxnSpMkLst>
        </pc:cxnChg>
      </pc:sldChg>
      <pc:sldChg chg="addSp delSp modSp add mod">
        <pc:chgData name="준섭 오" userId="1323eee44732c443" providerId="LiveId" clId="{6C1827FC-E530-4631-AE15-808C97886C4A}" dt="2024-08-29T05:32:58.686" v="213" actId="20577"/>
        <pc:sldMkLst>
          <pc:docMk/>
          <pc:sldMk cId="2796778154" sldId="299"/>
        </pc:sldMkLst>
        <pc:spChg chg="mod">
          <ac:chgData name="준섭 오" userId="1323eee44732c443" providerId="LiveId" clId="{6C1827FC-E530-4631-AE15-808C97886C4A}" dt="2024-08-29T05:32:58.686" v="213" actId="20577"/>
          <ac:spMkLst>
            <pc:docMk/>
            <pc:sldMk cId="2796778154" sldId="299"/>
            <ac:spMk id="4" creationId="{4AC41BD5-BD31-CDCC-48E7-93D6B28FA160}"/>
          </ac:spMkLst>
        </pc:spChg>
        <pc:spChg chg="add mod">
          <ac:chgData name="준섭 오" userId="1323eee44732c443" providerId="LiveId" clId="{6C1827FC-E530-4631-AE15-808C97886C4A}" dt="2024-08-29T05:17:29.799" v="98" actId="14826"/>
          <ac:spMkLst>
            <pc:docMk/>
            <pc:sldMk cId="2796778154" sldId="299"/>
            <ac:spMk id="26" creationId="{C5B620DC-854A-C50B-1D0F-545599CD6CC8}"/>
          </ac:spMkLst>
        </pc:spChg>
        <pc:spChg chg="add mod">
          <ac:chgData name="준섭 오" userId="1323eee44732c443" providerId="LiveId" clId="{6C1827FC-E530-4631-AE15-808C97886C4A}" dt="2024-08-29T05:17:29.799" v="98" actId="14826"/>
          <ac:spMkLst>
            <pc:docMk/>
            <pc:sldMk cId="2796778154" sldId="299"/>
            <ac:spMk id="30" creationId="{CE9345EC-6E16-13DD-1933-09AA698F359B}"/>
          </ac:spMkLst>
        </pc:spChg>
        <pc:spChg chg="add mod">
          <ac:chgData name="준섭 오" userId="1323eee44732c443" providerId="LiveId" clId="{6C1827FC-E530-4631-AE15-808C97886C4A}" dt="2024-08-29T05:17:29.799" v="98" actId="14826"/>
          <ac:spMkLst>
            <pc:docMk/>
            <pc:sldMk cId="2796778154" sldId="299"/>
            <ac:spMk id="37" creationId="{7E9FC661-2FE4-FB37-5644-973033CBBEC5}"/>
          </ac:spMkLst>
        </pc:spChg>
        <pc:spChg chg="add mod">
          <ac:chgData name="준섭 오" userId="1323eee44732c443" providerId="LiveId" clId="{6C1827FC-E530-4631-AE15-808C97886C4A}" dt="2024-08-29T05:17:29.799" v="98" actId="14826"/>
          <ac:spMkLst>
            <pc:docMk/>
            <pc:sldMk cId="2796778154" sldId="299"/>
            <ac:spMk id="38" creationId="{1C8EE597-555B-99BB-AA77-F22B63929AC8}"/>
          </ac:spMkLst>
        </pc:spChg>
        <pc:spChg chg="add mod">
          <ac:chgData name="준섭 오" userId="1323eee44732c443" providerId="LiveId" clId="{6C1827FC-E530-4631-AE15-808C97886C4A}" dt="2024-08-29T05:17:29.799" v="98" actId="14826"/>
          <ac:spMkLst>
            <pc:docMk/>
            <pc:sldMk cId="2796778154" sldId="299"/>
            <ac:spMk id="40" creationId="{FA6FAA49-EBB9-49F9-2E49-89BC7EBC50D1}"/>
          </ac:spMkLst>
        </pc:spChg>
        <pc:grpChg chg="mod">
          <ac:chgData name="준섭 오" userId="1323eee44732c443" providerId="LiveId" clId="{6C1827FC-E530-4631-AE15-808C97886C4A}" dt="2024-08-29T05:08:38.256" v="19" actId="14826"/>
          <ac:grpSpMkLst>
            <pc:docMk/>
            <pc:sldMk cId="2796778154" sldId="299"/>
            <ac:grpSpMk id="8" creationId="{D01DA505-1C33-0DEB-20C5-C0ADBE59A0EF}"/>
          </ac:grpSpMkLst>
        </pc:grpChg>
        <pc:grpChg chg="add mod">
          <ac:chgData name="준섭 오" userId="1323eee44732c443" providerId="LiveId" clId="{6C1827FC-E530-4631-AE15-808C97886C4A}" dt="2024-08-29T05:17:29.799" v="98" actId="14826"/>
          <ac:grpSpMkLst>
            <pc:docMk/>
            <pc:sldMk cId="2796778154" sldId="299"/>
            <ac:grpSpMk id="25" creationId="{3A4A0DEE-F768-7A6B-524D-FC3E554F8BB0}"/>
          </ac:grpSpMkLst>
        </pc:grpChg>
        <pc:grpChg chg="del">
          <ac:chgData name="준섭 오" userId="1323eee44732c443" providerId="LiveId" clId="{6C1827FC-E530-4631-AE15-808C97886C4A}" dt="2024-08-29T05:05:56.481" v="2" actId="478"/>
          <ac:grpSpMkLst>
            <pc:docMk/>
            <pc:sldMk cId="2796778154" sldId="299"/>
            <ac:grpSpMk id="39" creationId="{37D6C651-5509-B3BB-9C37-5C698E183017}"/>
          </ac:grpSpMkLst>
        </pc:grpChg>
        <pc:grpChg chg="add mod">
          <ac:chgData name="준섭 오" userId="1323eee44732c443" providerId="LiveId" clId="{6C1827FC-E530-4631-AE15-808C97886C4A}" dt="2024-08-29T05:17:29.799" v="98" actId="14826"/>
          <ac:grpSpMkLst>
            <pc:docMk/>
            <pc:sldMk cId="2796778154" sldId="299"/>
            <ac:grpSpMk id="41" creationId="{52B023D1-8CEB-46C2-E7F6-C4C6C3112A58}"/>
          </ac:grpSpMkLst>
        </pc:grpChg>
        <pc:picChg chg="mod">
          <ac:chgData name="준섭 오" userId="1323eee44732c443" providerId="LiveId" clId="{6C1827FC-E530-4631-AE15-808C97886C4A}" dt="2024-08-29T05:08:38.256" v="19" actId="14826"/>
          <ac:picMkLst>
            <pc:docMk/>
            <pc:sldMk cId="2796778154" sldId="299"/>
            <ac:picMk id="2" creationId="{563260DC-6B92-F558-9A7D-F19FAABB4786}"/>
          </ac:picMkLst>
        </pc:picChg>
        <pc:picChg chg="mod">
          <ac:chgData name="준섭 오" userId="1323eee44732c443" providerId="LiveId" clId="{6C1827FC-E530-4631-AE15-808C97886C4A}" dt="2024-08-29T05:08:38.256" v="19" actId="14826"/>
          <ac:picMkLst>
            <pc:docMk/>
            <pc:sldMk cId="2796778154" sldId="299"/>
            <ac:picMk id="3" creationId="{D84A619E-982E-B14D-25BA-8D32742EDABF}"/>
          </ac:picMkLst>
        </pc:picChg>
        <pc:picChg chg="mod">
          <ac:chgData name="준섭 오" userId="1323eee44732c443" providerId="LiveId" clId="{6C1827FC-E530-4631-AE15-808C97886C4A}" dt="2024-08-29T05:08:38.256" v="19" actId="14826"/>
          <ac:picMkLst>
            <pc:docMk/>
            <pc:sldMk cId="2796778154" sldId="299"/>
            <ac:picMk id="6" creationId="{A5ECA1B3-D717-9EBD-DC24-81A3E88371D8}"/>
          </ac:picMkLst>
        </pc:picChg>
        <pc:picChg chg="mod">
          <ac:chgData name="준섭 오" userId="1323eee44732c443" providerId="LiveId" clId="{6C1827FC-E530-4631-AE15-808C97886C4A}" dt="2024-08-29T05:08:38.256" v="19" actId="14826"/>
          <ac:picMkLst>
            <pc:docMk/>
            <pc:sldMk cId="2796778154" sldId="299"/>
            <ac:picMk id="7" creationId="{4DF6762D-E829-0341-E264-DA96615AC03B}"/>
          </ac:picMkLst>
        </pc:picChg>
        <pc:picChg chg="add mod">
          <ac:chgData name="준섭 오" userId="1323eee44732c443" providerId="LiveId" clId="{6C1827FC-E530-4631-AE15-808C97886C4A}" dt="2024-08-29T05:17:29.799" v="98" actId="14826"/>
          <ac:picMkLst>
            <pc:docMk/>
            <pc:sldMk cId="2796778154" sldId="299"/>
            <ac:picMk id="11" creationId="{7C4B02B8-4221-51A9-E6E5-1425975FADBE}"/>
          </ac:picMkLst>
        </pc:picChg>
        <pc:picChg chg="add mod">
          <ac:chgData name="준섭 오" userId="1323eee44732c443" providerId="LiveId" clId="{6C1827FC-E530-4631-AE15-808C97886C4A}" dt="2024-08-29T05:17:29.799" v="98" actId="14826"/>
          <ac:picMkLst>
            <pc:docMk/>
            <pc:sldMk cId="2796778154" sldId="299"/>
            <ac:picMk id="15" creationId="{376CDAF3-A4AD-D4AC-E517-B42458ABA62B}"/>
          </ac:picMkLst>
        </pc:picChg>
        <pc:picChg chg="add mod">
          <ac:chgData name="준섭 오" userId="1323eee44732c443" providerId="LiveId" clId="{6C1827FC-E530-4631-AE15-808C97886C4A}" dt="2024-08-29T05:17:29.799" v="98" actId="14826"/>
          <ac:picMkLst>
            <pc:docMk/>
            <pc:sldMk cId="2796778154" sldId="299"/>
            <ac:picMk id="19" creationId="{F918636A-FE52-8B23-B4BA-C29845202CB4}"/>
          </ac:picMkLst>
        </pc:picChg>
        <pc:picChg chg="add mod">
          <ac:chgData name="준섭 오" userId="1323eee44732c443" providerId="LiveId" clId="{6C1827FC-E530-4631-AE15-808C97886C4A}" dt="2024-08-29T05:17:29.799" v="98" actId="14826"/>
          <ac:picMkLst>
            <pc:docMk/>
            <pc:sldMk cId="2796778154" sldId="299"/>
            <ac:picMk id="22" creationId="{162284A9-09C6-A10D-FC8B-6F92F6A393F0}"/>
          </ac:picMkLst>
        </pc:picChg>
        <pc:picChg chg="add mod">
          <ac:chgData name="준섭 오" userId="1323eee44732c443" providerId="LiveId" clId="{6C1827FC-E530-4631-AE15-808C97886C4A}" dt="2024-08-29T05:17:29.799" v="98" actId="14826"/>
          <ac:picMkLst>
            <pc:docMk/>
            <pc:sldMk cId="2796778154" sldId="299"/>
            <ac:picMk id="24" creationId="{61555167-FC3D-CB4B-291D-C977FEAC209B}"/>
          </ac:picMkLst>
        </pc:picChg>
        <pc:picChg chg="add del mod">
          <ac:chgData name="준섭 오" userId="1323eee44732c443" providerId="LiveId" clId="{6C1827FC-E530-4631-AE15-808C97886C4A}" dt="2024-08-29T05:11:57.711" v="71" actId="478"/>
          <ac:picMkLst>
            <pc:docMk/>
            <pc:sldMk cId="2796778154" sldId="299"/>
            <ac:picMk id="28" creationId="{D5A8FBF5-2E92-8BA3-6403-AFFCE373E4A7}"/>
          </ac:picMkLst>
        </pc:picChg>
      </pc:sldChg>
      <pc:sldChg chg="add del">
        <pc:chgData name="준섭 오" userId="1323eee44732c443" providerId="LiveId" clId="{6C1827FC-E530-4631-AE15-808C97886C4A}" dt="2024-08-29T05:30:30.521" v="177" actId="47"/>
        <pc:sldMkLst>
          <pc:docMk/>
          <pc:sldMk cId="2740996167" sldId="300"/>
        </pc:sldMkLst>
      </pc:sldChg>
      <pc:sldChg chg="modSp add mod">
        <pc:chgData name="준섭 오" userId="1323eee44732c443" providerId="LiveId" clId="{6C1827FC-E530-4631-AE15-808C97886C4A}" dt="2024-08-29T05:33:02.237" v="215" actId="20577"/>
        <pc:sldMkLst>
          <pc:docMk/>
          <pc:sldMk cId="1967189495" sldId="301"/>
        </pc:sldMkLst>
        <pc:spChg chg="mod">
          <ac:chgData name="준섭 오" userId="1323eee44732c443" providerId="LiveId" clId="{6C1827FC-E530-4631-AE15-808C97886C4A}" dt="2024-08-29T05:33:02.237" v="215" actId="20577"/>
          <ac:spMkLst>
            <pc:docMk/>
            <pc:sldMk cId="1967189495" sldId="301"/>
            <ac:spMk id="4" creationId="{4AC41BD5-BD31-CDCC-48E7-93D6B28FA160}"/>
          </ac:spMkLst>
        </pc:spChg>
        <pc:grpChg chg="mod">
          <ac:chgData name="준섭 오" userId="1323eee44732c443" providerId="LiveId" clId="{6C1827FC-E530-4631-AE15-808C97886C4A}" dt="2024-08-29T05:31:42.662" v="203" actId="14826"/>
          <ac:grpSpMkLst>
            <pc:docMk/>
            <pc:sldMk cId="1967189495" sldId="301"/>
            <ac:grpSpMk id="8" creationId="{D01DA505-1C33-0DEB-20C5-C0ADBE59A0EF}"/>
          </ac:grpSpMkLst>
        </pc:grpChg>
        <pc:picChg chg="mod">
          <ac:chgData name="준섭 오" userId="1323eee44732c443" providerId="LiveId" clId="{6C1827FC-E530-4631-AE15-808C97886C4A}" dt="2024-08-29T05:31:42.662" v="203" actId="14826"/>
          <ac:picMkLst>
            <pc:docMk/>
            <pc:sldMk cId="1967189495" sldId="301"/>
            <ac:picMk id="2" creationId="{563260DC-6B92-F558-9A7D-F19FAABB4786}"/>
          </ac:picMkLst>
        </pc:picChg>
        <pc:picChg chg="mod">
          <ac:chgData name="준섭 오" userId="1323eee44732c443" providerId="LiveId" clId="{6C1827FC-E530-4631-AE15-808C97886C4A}" dt="2024-08-29T05:31:42.662" v="203" actId="14826"/>
          <ac:picMkLst>
            <pc:docMk/>
            <pc:sldMk cId="1967189495" sldId="301"/>
            <ac:picMk id="3" creationId="{D84A619E-982E-B14D-25BA-8D32742EDABF}"/>
          </ac:picMkLst>
        </pc:picChg>
        <pc:picChg chg="mod">
          <ac:chgData name="준섭 오" userId="1323eee44732c443" providerId="LiveId" clId="{6C1827FC-E530-4631-AE15-808C97886C4A}" dt="2024-08-29T05:31:42.662" v="203" actId="14826"/>
          <ac:picMkLst>
            <pc:docMk/>
            <pc:sldMk cId="1967189495" sldId="301"/>
            <ac:picMk id="6" creationId="{A5ECA1B3-D717-9EBD-DC24-81A3E88371D8}"/>
          </ac:picMkLst>
        </pc:picChg>
        <pc:picChg chg="mod">
          <ac:chgData name="준섭 오" userId="1323eee44732c443" providerId="LiveId" clId="{6C1827FC-E530-4631-AE15-808C97886C4A}" dt="2024-08-29T05:31:42.662" v="203" actId="14826"/>
          <ac:picMkLst>
            <pc:docMk/>
            <pc:sldMk cId="1967189495" sldId="301"/>
            <ac:picMk id="7" creationId="{4DF6762D-E829-0341-E264-DA96615AC03B}"/>
          </ac:picMkLst>
        </pc:picChg>
      </pc:sldChg>
      <pc:sldChg chg="addSp delSp modSp add mod ord">
        <pc:chgData name="준섭 오" userId="1323eee44732c443" providerId="LiveId" clId="{6C1827FC-E530-4631-AE15-808C97886C4A}" dt="2024-08-29T05:46:37.176" v="250"/>
        <pc:sldMkLst>
          <pc:docMk/>
          <pc:sldMk cId="544906037" sldId="302"/>
        </pc:sldMkLst>
        <pc:spChg chg="mod">
          <ac:chgData name="준섭 오" userId="1323eee44732c443" providerId="LiveId" clId="{6C1827FC-E530-4631-AE15-808C97886C4A}" dt="2024-08-29T05:45:42.697" v="236" actId="207"/>
          <ac:spMkLst>
            <pc:docMk/>
            <pc:sldMk cId="544906037" sldId="302"/>
            <ac:spMk id="5" creationId="{C48CE2C0-1DC2-FC7C-CD1A-4AAAF8C97900}"/>
          </ac:spMkLst>
        </pc:spChg>
        <pc:spChg chg="mod">
          <ac:chgData name="준섭 오" userId="1323eee44732c443" providerId="LiveId" clId="{6C1827FC-E530-4631-AE15-808C97886C4A}" dt="2024-08-29T05:45:51.915" v="238"/>
          <ac:spMkLst>
            <pc:docMk/>
            <pc:sldMk cId="544906037" sldId="302"/>
            <ac:spMk id="6" creationId="{D1C0D445-827C-00D5-1FA9-6303FCF78507}"/>
          </ac:spMkLst>
        </pc:spChg>
        <pc:spChg chg="mod">
          <ac:chgData name="준섭 오" userId="1323eee44732c443" providerId="LiveId" clId="{6C1827FC-E530-4631-AE15-808C97886C4A}" dt="2024-08-29T05:45:55.911" v="240"/>
          <ac:spMkLst>
            <pc:docMk/>
            <pc:sldMk cId="544906037" sldId="302"/>
            <ac:spMk id="19" creationId="{AD13DD2C-3D86-40A3-999E-F45D6BDD46D6}"/>
          </ac:spMkLst>
        </pc:spChg>
        <pc:spChg chg="mod">
          <ac:chgData name="준섭 오" userId="1323eee44732c443" providerId="LiveId" clId="{6C1827FC-E530-4631-AE15-808C97886C4A}" dt="2024-08-29T05:46:01.656" v="242"/>
          <ac:spMkLst>
            <pc:docMk/>
            <pc:sldMk cId="544906037" sldId="302"/>
            <ac:spMk id="20" creationId="{6B10EDE8-D9F2-CA57-AF3B-3DF39BD80C94}"/>
          </ac:spMkLst>
        </pc:spChg>
        <pc:spChg chg="mod">
          <ac:chgData name="준섭 오" userId="1323eee44732c443" providerId="LiveId" clId="{6C1827FC-E530-4631-AE15-808C97886C4A}" dt="2024-08-29T05:46:07.795" v="245"/>
          <ac:spMkLst>
            <pc:docMk/>
            <pc:sldMk cId="544906037" sldId="302"/>
            <ac:spMk id="21" creationId="{51CF38D9-3EF9-FA33-AAD0-1F6F39A60412}"/>
          </ac:spMkLst>
        </pc:spChg>
        <pc:spChg chg="mod">
          <ac:chgData name="준섭 오" userId="1323eee44732c443" providerId="LiveId" clId="{6C1827FC-E530-4631-AE15-808C97886C4A}" dt="2024-08-29T05:46:04.273" v="243"/>
          <ac:spMkLst>
            <pc:docMk/>
            <pc:sldMk cId="544906037" sldId="302"/>
            <ac:spMk id="31" creationId="{8391DFC3-C25F-59B3-1B1E-80B18CA8B34B}"/>
          </ac:spMkLst>
        </pc:spChg>
        <pc:spChg chg="mod">
          <ac:chgData name="준섭 오" userId="1323eee44732c443" providerId="LiveId" clId="{6C1827FC-E530-4631-AE15-808C97886C4A}" dt="2024-08-29T05:46:04.273" v="243"/>
          <ac:spMkLst>
            <pc:docMk/>
            <pc:sldMk cId="544906037" sldId="302"/>
            <ac:spMk id="32" creationId="{7D9DB5FB-EAD9-E0AC-C51C-8754CE9BF97B}"/>
          </ac:spMkLst>
        </pc:spChg>
        <pc:spChg chg="mod">
          <ac:chgData name="준섭 오" userId="1323eee44732c443" providerId="LiveId" clId="{6C1827FC-E530-4631-AE15-808C97886C4A}" dt="2024-08-29T05:46:04.273" v="243"/>
          <ac:spMkLst>
            <pc:docMk/>
            <pc:sldMk cId="544906037" sldId="302"/>
            <ac:spMk id="33" creationId="{92102E44-089F-9278-C28C-80788C1D46E3}"/>
          </ac:spMkLst>
        </pc:spChg>
        <pc:spChg chg="mod">
          <ac:chgData name="준섭 오" userId="1323eee44732c443" providerId="LiveId" clId="{6C1827FC-E530-4631-AE15-808C97886C4A}" dt="2024-08-29T05:46:04.273" v="243"/>
          <ac:spMkLst>
            <pc:docMk/>
            <pc:sldMk cId="544906037" sldId="302"/>
            <ac:spMk id="34" creationId="{1BD7FE2A-3328-465A-C85F-1DD98D2B7AF9}"/>
          </ac:spMkLst>
        </pc:spChg>
        <pc:spChg chg="mod">
          <ac:chgData name="준섭 오" userId="1323eee44732c443" providerId="LiveId" clId="{6C1827FC-E530-4631-AE15-808C97886C4A}" dt="2024-08-29T05:46:04.273" v="243"/>
          <ac:spMkLst>
            <pc:docMk/>
            <pc:sldMk cId="544906037" sldId="302"/>
            <ac:spMk id="35" creationId="{E8034BBD-4756-799C-4DAF-EF767DA87A11}"/>
          </ac:spMkLst>
        </pc:spChg>
        <pc:grpChg chg="add mod">
          <ac:chgData name="준섭 오" userId="1323eee44732c443" providerId="LiveId" clId="{6C1827FC-E530-4631-AE15-808C97886C4A}" dt="2024-08-29T05:46:12.351" v="246" actId="1076"/>
          <ac:grpSpMkLst>
            <pc:docMk/>
            <pc:sldMk cId="544906037" sldId="302"/>
            <ac:grpSpMk id="2" creationId="{91F4BD14-7A00-5496-1C28-13F16ED6B56F}"/>
          </ac:grpSpMkLst>
        </pc:grpChg>
        <pc:grpChg chg="mod">
          <ac:chgData name="준섭 오" userId="1323eee44732c443" providerId="LiveId" clId="{6C1827FC-E530-4631-AE15-808C97886C4A}" dt="2024-08-29T05:45:13.532" v="230"/>
          <ac:grpSpMkLst>
            <pc:docMk/>
            <pc:sldMk cId="544906037" sldId="302"/>
            <ac:grpSpMk id="3" creationId="{4AE2B665-BEDC-DD0D-437D-38D52FDBCEF4}"/>
          </ac:grpSpMkLst>
        </pc:grpChg>
        <pc:grpChg chg="del">
          <ac:chgData name="준섭 오" userId="1323eee44732c443" providerId="LiveId" clId="{6C1827FC-E530-4631-AE15-808C97886C4A}" dt="2024-08-29T05:45:12.533" v="229" actId="478"/>
          <ac:grpSpMkLst>
            <pc:docMk/>
            <pc:sldMk cId="544906037" sldId="302"/>
            <ac:grpSpMk id="24" creationId="{8FD21E3C-6AAB-F879-EFB1-58FA295876E6}"/>
          </ac:grpSpMkLst>
        </pc:grpChg>
        <pc:grpChg chg="add mod">
          <ac:chgData name="준섭 오" userId="1323eee44732c443" providerId="LiveId" clId="{6C1827FC-E530-4631-AE15-808C97886C4A}" dt="2024-08-29T05:46:04.273" v="243"/>
          <ac:grpSpMkLst>
            <pc:docMk/>
            <pc:sldMk cId="544906037" sldId="302"/>
            <ac:grpSpMk id="29" creationId="{9B5F1756-FB2F-08AD-C567-F14F2524C9CC}"/>
          </ac:grpSpMkLst>
        </pc:grpChg>
        <pc:grpChg chg="mod">
          <ac:chgData name="준섭 오" userId="1323eee44732c443" providerId="LiveId" clId="{6C1827FC-E530-4631-AE15-808C97886C4A}" dt="2024-08-29T05:46:04.273" v="243"/>
          <ac:grpSpMkLst>
            <pc:docMk/>
            <pc:sldMk cId="544906037" sldId="302"/>
            <ac:grpSpMk id="30" creationId="{BE86767B-FCC8-6B98-E13F-CC840F6D0238}"/>
          </ac:grpSpMkLst>
        </pc:grpChg>
        <pc:picChg chg="mod">
          <ac:chgData name="준섭 오" userId="1323eee44732c443" providerId="LiveId" clId="{6C1827FC-E530-4631-AE15-808C97886C4A}" dt="2024-08-29T05:45:18.797" v="231"/>
          <ac:picMkLst>
            <pc:docMk/>
            <pc:sldMk cId="544906037" sldId="302"/>
            <ac:picMk id="22" creationId="{F1FB9052-D78B-094B-ADE5-775317C15277}"/>
          </ac:picMkLst>
        </pc:picChg>
        <pc:picChg chg="mod">
          <ac:chgData name="준섭 오" userId="1323eee44732c443" providerId="LiveId" clId="{6C1827FC-E530-4631-AE15-808C97886C4A}" dt="2024-08-29T05:45:23.134" v="232"/>
          <ac:picMkLst>
            <pc:docMk/>
            <pc:sldMk cId="544906037" sldId="302"/>
            <ac:picMk id="25" creationId="{2B2E7C18-4C48-C778-4856-65FF2877C521}"/>
          </ac:picMkLst>
        </pc:picChg>
        <pc:picChg chg="mod">
          <ac:chgData name="준섭 오" userId="1323eee44732c443" providerId="LiveId" clId="{6C1827FC-E530-4631-AE15-808C97886C4A}" dt="2024-08-29T05:45:26.050" v="233"/>
          <ac:picMkLst>
            <pc:docMk/>
            <pc:sldMk cId="544906037" sldId="302"/>
            <ac:picMk id="26" creationId="{2468F1A7-D3B6-4943-7FCA-5554B9492ED5}"/>
          </ac:picMkLst>
        </pc:picChg>
        <pc:picChg chg="mod">
          <ac:chgData name="준섭 오" userId="1323eee44732c443" providerId="LiveId" clId="{6C1827FC-E530-4631-AE15-808C97886C4A}" dt="2024-08-29T05:45:29.300" v="234"/>
          <ac:picMkLst>
            <pc:docMk/>
            <pc:sldMk cId="544906037" sldId="302"/>
            <ac:picMk id="27" creationId="{4E4C020D-1A3A-A11E-91D3-0D4D41C4B457}"/>
          </ac:picMkLst>
        </pc:picChg>
        <pc:picChg chg="mod">
          <ac:chgData name="준섭 오" userId="1323eee44732c443" providerId="LiveId" clId="{6C1827FC-E530-4631-AE15-808C97886C4A}" dt="2024-08-29T05:45:32.188" v="235"/>
          <ac:picMkLst>
            <pc:docMk/>
            <pc:sldMk cId="544906037" sldId="302"/>
            <ac:picMk id="28" creationId="{A4DE5FCD-CBBF-1827-52E2-79121FE6EB13}"/>
          </ac:picMkLst>
        </pc:picChg>
        <pc:picChg chg="mod">
          <ac:chgData name="준섭 오" userId="1323eee44732c443" providerId="LiveId" clId="{6C1827FC-E530-4631-AE15-808C97886C4A}" dt="2024-08-29T05:46:04.273" v="243"/>
          <ac:picMkLst>
            <pc:docMk/>
            <pc:sldMk cId="544906037" sldId="302"/>
            <ac:picMk id="36" creationId="{E2B9420C-D9B6-CA84-F365-D4A405DABFD4}"/>
          </ac:picMkLst>
        </pc:picChg>
        <pc:picChg chg="mod">
          <ac:chgData name="준섭 오" userId="1323eee44732c443" providerId="LiveId" clId="{6C1827FC-E530-4631-AE15-808C97886C4A}" dt="2024-08-29T05:46:04.273" v="243"/>
          <ac:picMkLst>
            <pc:docMk/>
            <pc:sldMk cId="544906037" sldId="302"/>
            <ac:picMk id="37" creationId="{02C5FD85-F5CB-E6B7-749B-17149BE7AE7E}"/>
          </ac:picMkLst>
        </pc:picChg>
        <pc:picChg chg="mod">
          <ac:chgData name="준섭 오" userId="1323eee44732c443" providerId="LiveId" clId="{6C1827FC-E530-4631-AE15-808C97886C4A}" dt="2024-08-29T05:46:04.273" v="243"/>
          <ac:picMkLst>
            <pc:docMk/>
            <pc:sldMk cId="544906037" sldId="302"/>
            <ac:picMk id="38" creationId="{C6EA0E35-E015-23FA-05D6-4D003C83245A}"/>
          </ac:picMkLst>
        </pc:picChg>
        <pc:picChg chg="mod">
          <ac:chgData name="준섭 오" userId="1323eee44732c443" providerId="LiveId" clId="{6C1827FC-E530-4631-AE15-808C97886C4A}" dt="2024-08-29T05:46:04.273" v="243"/>
          <ac:picMkLst>
            <pc:docMk/>
            <pc:sldMk cId="544906037" sldId="302"/>
            <ac:picMk id="39" creationId="{1B594AF8-38DC-2C13-351D-59974AED399A}"/>
          </ac:picMkLst>
        </pc:picChg>
        <pc:picChg chg="mod">
          <ac:chgData name="준섭 오" userId="1323eee44732c443" providerId="LiveId" clId="{6C1827FC-E530-4631-AE15-808C97886C4A}" dt="2024-08-29T05:46:04.273" v="243"/>
          <ac:picMkLst>
            <pc:docMk/>
            <pc:sldMk cId="544906037" sldId="302"/>
            <ac:picMk id="40" creationId="{812B6E70-8302-6B4D-F99F-170764FFF5C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B06AC-3BE8-D7B6-790B-9D4F19FA9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006A98-5DAF-1E4B-F82D-A616C4353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547DF-8F7F-CC21-CBC3-DAE3761D0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DF91B-B226-EB64-8695-716C30C6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27A62-CF12-B1F5-E18B-C76297DA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4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05E04-12CE-3E94-0311-FC28885A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21B935-CA70-F099-849C-A7F37FBC1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A66DAE-F776-9CF1-CC77-A75C9C60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604A3-FB3E-903A-F623-037F5AD47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23754-1595-ECBB-3E86-325D1D7B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695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302C2A-2527-7269-7EBD-7624676B98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27C7BB-F81B-CFBD-1310-02AF1AB83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79B12-F978-C5B6-DE77-B046C11E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83E301-B427-00E1-162D-9EF43406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B0193-9E06-8C08-A302-2293A47BC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0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96C02-A0BA-42DD-1643-A296116D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32522-943E-61B3-70D4-88813310C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C6753C-20CE-5CF3-DBEE-23417F4AD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629472-F5B2-942F-50CC-333CB776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094643-1F10-D0EC-8939-01964115A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90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DDDEE-921B-2519-196F-EEBADB53C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F08DAC-BBFE-1B03-072C-9228CF63E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2595FC-2E89-9B1E-0528-4A37B7697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50A780-B363-0D59-D79C-EED1852B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F750E7-FFC2-65AC-5C5C-EF26163F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1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A8320-725C-AA14-A395-974D0849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A77653-487D-74D1-AE55-415BDE19A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75876-7445-579B-F9B0-CCDD1D841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D7316B-0E92-78A3-C471-0A12843CC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079FD0-70F6-55B2-FF39-34D62EA8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B5207-2191-0E90-90E0-B83040C4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87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C185D-9806-6ABC-BD2C-9DDF26E9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4C1116-53A8-A618-CAD1-8B09DA292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9DE01-D5D0-7AA0-292C-550584CC8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5E6816-7A41-744E-7893-D7A61FB02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15C668-C7E3-D990-C20C-199DB294C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E97E58-5336-4252-C251-E6C57F0C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1F9FDC-F2E7-9C1B-7EEB-035BB012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BA1152-BC70-F85B-3A80-0244DCF8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610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88040-EC4A-9C36-31F4-5476CB0B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80C644-B9FF-ACCE-0ECC-9333EC32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C72A48-8BA0-A16D-99BE-4CB48CB47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D794ED-4B13-071B-A265-C547B2EE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24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F134E4-3B48-153D-96DE-8BB24473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44F134-EC87-D3C7-2EE4-B824FCB8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DD8F89-320A-22F8-357B-97B7AACA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18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7A440-849B-E23C-B921-CC945F44C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3A5C2-8DB4-988F-0D56-BB081B7FC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DC0B38-80E4-A020-543D-445DEDCE0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30623D-8710-6F07-0A97-3DF05D99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7B5379-6EFF-12B8-CDB6-8D54F0B4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EC05B2-3C14-E579-4519-23D4BD0B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817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DAC4F-81AF-7B6B-9FD0-700B8453C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19D349-CE47-CD07-0385-A946076B6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703697-9138-18AA-595D-27259E4C0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3A1495-80EC-95FE-2823-2F071F5DE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CC9F0D-154B-47E4-D5C8-F6FE4266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D7DEEF-262C-CA7C-4BD2-FA037FEB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7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CF30BD-908D-20CD-A679-200617C8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E2A8A4-AE08-490F-7D20-5EF97D562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F3DCF0-0A9F-C0AB-D111-A390B7373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3012E4-EA86-4BA1-A56C-00CD16D7F17B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46CDA0-7E4D-87ED-35D6-7092AC345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48DB0-AEF8-EBE6-0780-A20871CBD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93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0.png"/><Relationship Id="rId7" Type="http://schemas.openxmlformats.org/officeDocument/2006/relationships/image" Target="../media/image5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62.png"/><Relationship Id="rId10" Type="http://schemas.openxmlformats.org/officeDocument/2006/relationships/image" Target="../media/image58.png"/><Relationship Id="rId4" Type="http://schemas.openxmlformats.org/officeDocument/2006/relationships/image" Target="../media/image61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12" Type="http://schemas.microsoft.com/office/2007/relationships/hdphoto" Target="../media/hdphoto12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67.png"/><Relationship Id="rId14" Type="http://schemas.microsoft.com/office/2007/relationships/hdphoto" Target="../media/hdphoto13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microsoft.com/office/2007/relationships/hdphoto" Target="../media/hdphoto5.wdp"/><Relationship Id="rId2" Type="http://schemas.openxmlformats.org/officeDocument/2006/relationships/image" Target="../media/image70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5.png"/><Relationship Id="rId1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12" Type="http://schemas.microsoft.com/office/2007/relationships/hdphoto" Target="../media/hdphoto18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76.png"/><Relationship Id="rId5" Type="http://schemas.openxmlformats.org/officeDocument/2006/relationships/image" Target="../media/image73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12" Type="http://schemas.microsoft.com/office/2007/relationships/hdphoto" Target="../media/hdphoto23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11" Type="http://schemas.openxmlformats.org/officeDocument/2006/relationships/image" Target="../media/image81.png"/><Relationship Id="rId5" Type="http://schemas.openxmlformats.org/officeDocument/2006/relationships/image" Target="../media/image78.png"/><Relationship Id="rId10" Type="http://schemas.microsoft.com/office/2007/relationships/hdphoto" Target="../media/hdphoto22.wdp"/><Relationship Id="rId4" Type="http://schemas.microsoft.com/office/2007/relationships/hdphoto" Target="../media/hdphoto19.wdp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4.wdp"/><Relationship Id="rId1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12" Type="http://schemas.openxmlformats.org/officeDocument/2006/relationships/image" Target="../media/image15.png"/><Relationship Id="rId17" Type="http://schemas.microsoft.com/office/2007/relationships/hdphoto" Target="../media/hdphoto6.wdp"/><Relationship Id="rId2" Type="http://schemas.openxmlformats.org/officeDocument/2006/relationships/image" Target="../media/image8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3.wdp"/><Relationship Id="rId5" Type="http://schemas.openxmlformats.org/officeDocument/2006/relationships/image" Target="../media/image11.png"/><Relationship Id="rId15" Type="http://schemas.microsoft.com/office/2007/relationships/hdphoto" Target="../media/hdphoto5.wdp"/><Relationship Id="rId10" Type="http://schemas.openxmlformats.org/officeDocument/2006/relationships/image" Target="../media/image14.png"/><Relationship Id="rId19" Type="http://schemas.microsoft.com/office/2007/relationships/hdphoto" Target="../media/hdphoto7.wdp"/><Relationship Id="rId4" Type="http://schemas.openxmlformats.org/officeDocument/2006/relationships/image" Target="../media/image10.png"/><Relationship Id="rId9" Type="http://schemas.microsoft.com/office/2007/relationships/hdphoto" Target="../media/hdphoto2.wdp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4.wdp"/><Relationship Id="rId18" Type="http://schemas.openxmlformats.org/officeDocument/2006/relationships/image" Target="../media/image18.png"/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12" Type="http://schemas.openxmlformats.org/officeDocument/2006/relationships/image" Target="../media/image15.png"/><Relationship Id="rId17" Type="http://schemas.microsoft.com/office/2007/relationships/hdphoto" Target="../media/hdphoto6.wdp"/><Relationship Id="rId2" Type="http://schemas.openxmlformats.org/officeDocument/2006/relationships/image" Target="../media/image19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3.wdp"/><Relationship Id="rId5" Type="http://schemas.openxmlformats.org/officeDocument/2006/relationships/image" Target="../media/image22.png"/><Relationship Id="rId15" Type="http://schemas.microsoft.com/office/2007/relationships/hdphoto" Target="../media/hdphoto5.wdp"/><Relationship Id="rId10" Type="http://schemas.openxmlformats.org/officeDocument/2006/relationships/image" Target="../media/image14.png"/><Relationship Id="rId19" Type="http://schemas.microsoft.com/office/2007/relationships/hdphoto" Target="../media/hdphoto7.wdp"/><Relationship Id="rId4" Type="http://schemas.openxmlformats.org/officeDocument/2006/relationships/image" Target="../media/image21.png"/><Relationship Id="rId9" Type="http://schemas.microsoft.com/office/2007/relationships/hdphoto" Target="../media/hdphoto2.wdp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8184" y="465174"/>
            <a:ext cx="11475632" cy="5927651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- h (</a:t>
            </a:r>
            <a:r>
              <a:rPr lang="ko-KR" altLang="en-US" sz="3000" b="1" dirty="0" err="1">
                <a:highlight>
                  <a:srgbClr val="FFFF00"/>
                </a:highlight>
              </a:rPr>
              <a:t>핑거</a:t>
            </a:r>
            <a:r>
              <a:rPr lang="ko-KR" altLang="en-US" sz="3000" b="1" dirty="0">
                <a:highlight>
                  <a:srgbClr val="FFFF00"/>
                </a:highlight>
              </a:rPr>
              <a:t> 높이</a:t>
            </a:r>
            <a:r>
              <a:rPr lang="en-US" altLang="ko-KR" sz="3000" b="1" dirty="0">
                <a:highlight>
                  <a:srgbClr val="FFFF00"/>
                </a:highlight>
              </a:rPr>
              <a:t>) :</a:t>
            </a:r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9mm 12mm 15mm 18mm 21mm 24mm 27mm</a:t>
            </a:r>
          </a:p>
          <a:p>
            <a:pPr marL="0" indent="0">
              <a:buNone/>
              <a:defRPr/>
            </a:pPr>
            <a:endParaRPr lang="en-US" altLang="ko-KR" sz="3000" b="1" dirty="0"/>
          </a:p>
          <a:p>
            <a:pPr marL="0" indent="0">
              <a:buNone/>
              <a:defRPr/>
            </a:pPr>
            <a:r>
              <a:rPr lang="en-US" altLang="ko-KR" sz="3000" b="1" dirty="0"/>
              <a:t>-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n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(</a:t>
            </a:r>
            <a:r>
              <a:rPr lang="ko-KR" altLang="en-US" sz="3000" b="1" dirty="0"/>
              <a:t>정다각형 종류</a:t>
            </a:r>
            <a:r>
              <a:rPr lang="en-US" altLang="ko-KR" sz="3000" b="1" dirty="0"/>
              <a:t>) : </a:t>
            </a:r>
          </a:p>
          <a:p>
            <a:pPr marL="0" indent="0">
              <a:buNone/>
              <a:defRPr/>
            </a:pPr>
            <a:r>
              <a:rPr lang="en-US" altLang="ko-KR" sz="3000" b="1" i="1" dirty="0"/>
              <a:t>n</a:t>
            </a:r>
            <a:r>
              <a:rPr lang="ko-KR" altLang="en-US" sz="3000" b="1" i="1" dirty="0"/>
              <a:t> </a:t>
            </a:r>
            <a:r>
              <a:rPr lang="en-US" altLang="ko-KR" sz="3000" b="1" i="1" dirty="0"/>
              <a:t>=</a:t>
            </a:r>
            <a:r>
              <a:rPr lang="ko-KR" altLang="en-US" sz="3000" b="1" i="1" dirty="0"/>
              <a:t> </a:t>
            </a:r>
            <a:r>
              <a:rPr lang="en-US" altLang="ko-KR" sz="3000" b="1" i="1" dirty="0"/>
              <a:t>4, n = 6, n = 8, n = 10, n= 12</a:t>
            </a:r>
          </a:p>
          <a:p>
            <a:pPr marL="0" indent="0">
              <a:buNone/>
              <a:defRPr/>
            </a:pPr>
            <a:endParaRPr lang="en-US" altLang="ko-KR" sz="3000" b="1" i="1" dirty="0"/>
          </a:p>
          <a:p>
            <a:pPr>
              <a:buFontTx/>
              <a:buChar char="-"/>
              <a:defRPr/>
            </a:pPr>
            <a:r>
              <a:rPr lang="en-US" altLang="ko-KR" sz="3000" b="1" dirty="0"/>
              <a:t>D (</a:t>
            </a:r>
            <a:r>
              <a:rPr lang="ko-KR" altLang="en-US" sz="3000" b="1" dirty="0"/>
              <a:t>외접원 지름</a:t>
            </a:r>
            <a:r>
              <a:rPr lang="en-US" altLang="ko-KR" sz="3000" b="1" dirty="0"/>
              <a:t>) : </a:t>
            </a:r>
          </a:p>
          <a:p>
            <a:pPr>
              <a:buFontTx/>
              <a:buChar char="-"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18, 21, 24, 27, 30, 33mm</a:t>
            </a:r>
          </a:p>
          <a:p>
            <a:pPr marL="0" indent="0">
              <a:buNone/>
              <a:defRPr/>
            </a:pPr>
            <a:endParaRPr lang="en-US" altLang="ko-KR" sz="3000" b="1" dirty="0"/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- t (</a:t>
            </a:r>
            <a:r>
              <a:rPr lang="ko-KR" altLang="en-US" sz="3000" b="1" dirty="0">
                <a:highlight>
                  <a:srgbClr val="FFFF00"/>
                </a:highlight>
              </a:rPr>
              <a:t>얇은 부분 </a:t>
            </a:r>
            <a:r>
              <a:rPr lang="en-US" altLang="ko-KR" sz="3000" b="1" dirty="0">
                <a:highlight>
                  <a:srgbClr val="FFFF00"/>
                </a:highlight>
              </a:rPr>
              <a:t>thickness) : 18mm</a:t>
            </a:r>
            <a:r>
              <a:rPr lang="ko-KR" altLang="en-US" sz="3000" b="1" dirty="0">
                <a:highlight>
                  <a:srgbClr val="FFFF00"/>
                </a:highlight>
              </a:rPr>
              <a:t> 대해서</a:t>
            </a:r>
            <a:endParaRPr lang="en-US" altLang="ko-KR" sz="3000" b="1" dirty="0">
              <a:highlight>
                <a:srgbClr val="FFFF00"/>
              </a:highlight>
            </a:endParaRPr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0.5mm 0.6mm 0.7mm 0.8mm 0.9mm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56E77C-43B5-B626-8DD8-7F5BA1DFAA0A}"/>
              </a:ext>
            </a:extLst>
          </p:cNvPr>
          <p:cNvGrpSpPr/>
          <p:nvPr/>
        </p:nvGrpSpPr>
        <p:grpSpPr>
          <a:xfrm>
            <a:off x="9635613" y="7981"/>
            <a:ext cx="2556387" cy="6858000"/>
            <a:chOff x="10891691" y="163876"/>
            <a:chExt cx="1300312" cy="4750461"/>
          </a:xfrm>
        </p:grpSpPr>
        <p:pic>
          <p:nvPicPr>
            <p:cNvPr id="20" name="그림 19" descr="스크린샷, 대칭, 라인, 예술이(가) 표시된 사진&#10;&#10;자동 생성된 설명">
              <a:extLst>
                <a:ext uri="{FF2B5EF4-FFF2-40B4-BE49-F238E27FC236}">
                  <a16:creationId xmlns:a16="http://schemas.microsoft.com/office/drawing/2014/main" id="{77FD7406-151C-4987-1D92-86B590430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57" r="49749" b="20572"/>
            <a:stretch/>
          </p:blipFill>
          <p:spPr>
            <a:xfrm>
              <a:off x="10891694" y="163876"/>
              <a:ext cx="1300306" cy="833017"/>
            </a:xfrm>
            <a:prstGeom prst="rect">
              <a:avLst/>
            </a:prstGeom>
          </p:spPr>
        </p:pic>
        <p:pic>
          <p:nvPicPr>
            <p:cNvPr id="22" name="그림 21" descr="대칭, 예술, 빛, 램프이(가) 표시된 사진&#10;&#10;자동 생성된 설명">
              <a:extLst>
                <a:ext uri="{FF2B5EF4-FFF2-40B4-BE49-F238E27FC236}">
                  <a16:creationId xmlns:a16="http://schemas.microsoft.com/office/drawing/2014/main" id="{FDAF6D65-CEB6-6CC2-17B6-CCC774B56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28" r="49749" b="14232"/>
            <a:stretch/>
          </p:blipFill>
          <p:spPr>
            <a:xfrm>
              <a:off x="10891691" y="996891"/>
              <a:ext cx="1300307" cy="926758"/>
            </a:xfrm>
            <a:prstGeom prst="rect">
              <a:avLst/>
            </a:prstGeom>
          </p:spPr>
        </p:pic>
        <p:pic>
          <p:nvPicPr>
            <p:cNvPr id="24" name="그림 23" descr="대칭, 라인, 스크린샷, 예술이(가) 표시된 사진&#10;&#10;자동 생성된 설명">
              <a:extLst>
                <a:ext uri="{FF2B5EF4-FFF2-40B4-BE49-F238E27FC236}">
                  <a16:creationId xmlns:a16="http://schemas.microsoft.com/office/drawing/2014/main" id="{AB279D1A-ADF0-264A-A7E0-B5CBC22BBC49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96" r="49670" b="16322"/>
            <a:stretch/>
          </p:blipFill>
          <p:spPr>
            <a:xfrm>
              <a:off x="10892403" y="1923649"/>
              <a:ext cx="1299600" cy="996896"/>
            </a:xfrm>
            <a:prstGeom prst="rect">
              <a:avLst/>
            </a:prstGeom>
          </p:spPr>
        </p:pic>
        <p:pic>
          <p:nvPicPr>
            <p:cNvPr id="26" name="그림 25" descr="대칭, 라인, 예술, 램프이(가) 표시된 사진&#10;&#10;자동 생성된 설명">
              <a:extLst>
                <a:ext uri="{FF2B5EF4-FFF2-40B4-BE49-F238E27FC236}">
                  <a16:creationId xmlns:a16="http://schemas.microsoft.com/office/drawing/2014/main" id="{47469CCF-11D3-AAB0-6FE7-1118807AFDDC}"/>
                </a:ext>
              </a:extLst>
            </p:cNvPr>
            <p:cNvPicPr>
              <a:picLocks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8559" r="49832" b="16769"/>
            <a:stretch/>
          </p:blipFill>
          <p:spPr>
            <a:xfrm>
              <a:off x="10892403" y="2920545"/>
              <a:ext cx="1299600" cy="996896"/>
            </a:xfrm>
            <a:prstGeom prst="rect">
              <a:avLst/>
            </a:prstGeom>
          </p:spPr>
        </p:pic>
        <p:pic>
          <p:nvPicPr>
            <p:cNvPr id="28" name="그림 27" descr="예술, 대칭, 직사각형, 스크린샷이(가) 표시된 사진&#10;&#10;자동 생성된 설명">
              <a:extLst>
                <a:ext uri="{FF2B5EF4-FFF2-40B4-BE49-F238E27FC236}">
                  <a16:creationId xmlns:a16="http://schemas.microsoft.com/office/drawing/2014/main" id="{DD16B084-1A13-5675-9B1F-799F349F651F}"/>
                </a:ext>
              </a:extLst>
            </p:cNvPr>
            <p:cNvPicPr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46" r="49749" b="18224"/>
            <a:stretch/>
          </p:blipFill>
          <p:spPr>
            <a:xfrm>
              <a:off x="10892403" y="3917441"/>
              <a:ext cx="1299600" cy="99689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0988A7-79FA-90F0-3409-2C23D41A1768}"/>
              </a:ext>
            </a:extLst>
          </p:cNvPr>
          <p:cNvSpPr txBox="1"/>
          <p:nvPr/>
        </p:nvSpPr>
        <p:spPr>
          <a:xfrm>
            <a:off x="104285" y="106126"/>
            <a:ext cx="820583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thickness (T) – Force per Thickness</a:t>
            </a:r>
            <a:endParaRPr lang="ko-KR" altLang="en-US" sz="20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20F025-1163-B0E9-C697-5B951FB80164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3904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EEC1143-2161-F367-B5BD-A66F0229BE46}"/>
              </a:ext>
            </a:extLst>
          </p:cNvPr>
          <p:cNvGrpSpPr/>
          <p:nvPr/>
        </p:nvGrpSpPr>
        <p:grpSpPr>
          <a:xfrm>
            <a:off x="323625" y="892768"/>
            <a:ext cx="8926490" cy="5400000"/>
            <a:chOff x="140533" y="807658"/>
            <a:chExt cx="8803250" cy="541264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8DA18CC-08FE-6DE9-D8B0-82E805DD7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5867" y="820304"/>
              <a:ext cx="4427504" cy="27000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B301F95-B711-7368-55BC-827D53224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16278" y="807658"/>
              <a:ext cx="4427504" cy="2700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EA78316-108D-E809-3419-05A245F53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0533" y="3495012"/>
              <a:ext cx="4427504" cy="2700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983DF03-7073-2038-DA3C-AA964BCD5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16279" y="3520304"/>
              <a:ext cx="4427504" cy="27000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C54D4CB-6A6E-217B-9FF1-38A30185375A}"/>
              </a:ext>
            </a:extLst>
          </p:cNvPr>
          <p:cNvSpPr txBox="1"/>
          <p:nvPr/>
        </p:nvSpPr>
        <p:spPr>
          <a:xfrm>
            <a:off x="9842090" y="727587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0.5mm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884DC8-B601-3281-4034-4E842E6AAA14}"/>
              </a:ext>
            </a:extLst>
          </p:cNvPr>
          <p:cNvSpPr txBox="1"/>
          <p:nvPr/>
        </p:nvSpPr>
        <p:spPr>
          <a:xfrm>
            <a:off x="9842090" y="2151413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0.6mm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870890-FB26-DB50-902E-4EB130D71012}"/>
              </a:ext>
            </a:extLst>
          </p:cNvPr>
          <p:cNvSpPr txBox="1"/>
          <p:nvPr/>
        </p:nvSpPr>
        <p:spPr>
          <a:xfrm>
            <a:off x="9842090" y="357523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0.7mm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044E2F-BC95-9733-EAC0-EDABB6DF9E59}"/>
              </a:ext>
            </a:extLst>
          </p:cNvPr>
          <p:cNvSpPr txBox="1"/>
          <p:nvPr/>
        </p:nvSpPr>
        <p:spPr>
          <a:xfrm>
            <a:off x="9842089" y="4999065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0.8mm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87FD11-CE7E-AB3C-01B9-DC9211EE2875}"/>
              </a:ext>
            </a:extLst>
          </p:cNvPr>
          <p:cNvSpPr txBox="1"/>
          <p:nvPr/>
        </p:nvSpPr>
        <p:spPr>
          <a:xfrm>
            <a:off x="9842088" y="642288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0.9mm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697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C41BD5-BD31-CDCC-48E7-93D6B28FA160}"/>
              </a:ext>
            </a:extLst>
          </p:cNvPr>
          <p:cNvSpPr txBox="1"/>
          <p:nvPr/>
        </p:nvSpPr>
        <p:spPr>
          <a:xfrm>
            <a:off x="104285" y="106126"/>
            <a:ext cx="830714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N-Polygon (N) – Force per Pressure</a:t>
            </a:r>
            <a:endParaRPr lang="ko-KR" altLang="en-US" sz="2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EFC639-D03D-D599-E3FE-D56C44ABF421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0228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1DA505-1C33-0DEB-20C5-C0ADBE59A0EF}"/>
              </a:ext>
            </a:extLst>
          </p:cNvPr>
          <p:cNvGrpSpPr/>
          <p:nvPr/>
        </p:nvGrpSpPr>
        <p:grpSpPr>
          <a:xfrm>
            <a:off x="74452" y="729000"/>
            <a:ext cx="9057250" cy="5400000"/>
            <a:chOff x="1663793" y="729000"/>
            <a:chExt cx="8943468" cy="5400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63260DC-6B92-F558-9A7D-F19FAABB4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63793" y="729000"/>
              <a:ext cx="4443468" cy="27000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84A619E-982E-B14D-25BA-8D32742ED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3793" y="729000"/>
              <a:ext cx="4443468" cy="27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5ECA1B3-D717-9EBD-DC24-81A3E8837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63793" y="3429000"/>
              <a:ext cx="4443468" cy="27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DF6762D-E829-0341-E264-DA96615AC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3793" y="3429000"/>
              <a:ext cx="4443468" cy="2700000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2B023D1-8CEB-46C2-E7F6-C4C6C3112A58}"/>
              </a:ext>
            </a:extLst>
          </p:cNvPr>
          <p:cNvGrpSpPr/>
          <p:nvPr/>
        </p:nvGrpSpPr>
        <p:grpSpPr>
          <a:xfrm>
            <a:off x="9217003" y="0"/>
            <a:ext cx="2974997" cy="6857999"/>
            <a:chOff x="9217003" y="0"/>
            <a:chExt cx="2974997" cy="6857999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A0DEE-F768-7A6B-524D-FC3E554F8BB0}"/>
                </a:ext>
              </a:extLst>
            </p:cNvPr>
            <p:cNvGrpSpPr/>
            <p:nvPr/>
          </p:nvGrpSpPr>
          <p:grpSpPr>
            <a:xfrm>
              <a:off x="9217003" y="0"/>
              <a:ext cx="2974997" cy="6857999"/>
              <a:chOff x="9217003" y="0"/>
              <a:chExt cx="2974997" cy="6857999"/>
            </a:xfrm>
          </p:grpSpPr>
          <p:pic>
            <p:nvPicPr>
              <p:cNvPr id="11" name="그림 10" descr="블랙, 흑백, 스크린샷, 화이트이(가) 표시된 사진&#10;&#10;자동 생성된 설명">
                <a:extLst>
                  <a:ext uri="{FF2B5EF4-FFF2-40B4-BE49-F238E27FC236}">
                    <a16:creationId xmlns:a16="http://schemas.microsoft.com/office/drawing/2014/main" id="{7C4B02B8-4221-51A9-E6E5-1425975FA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0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15" name="그림 14" descr="블랙, 흑백, 디자인이(가) 표시된 사진&#10;&#10;자동 생성된 설명">
                <a:extLst>
                  <a:ext uri="{FF2B5EF4-FFF2-40B4-BE49-F238E27FC236}">
                    <a16:creationId xmlns:a16="http://schemas.microsoft.com/office/drawing/2014/main" id="{376CDAF3-A4AD-D4AC-E517-B42458ABA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1331901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19" name="그림 18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F918636A-FE52-8B23-B4BA-C29845202C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2663802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2" name="그림 21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162284A9-09C6-A10D-FC8B-6F92F6A393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3995703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61555167-FC3D-CB4B-291D-C977FEAC2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217003" y="5327603"/>
                <a:ext cx="2974997" cy="1530396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B620DC-854A-C50B-1D0F-545599CD6CC8}"/>
                </a:ext>
              </a:extLst>
            </p:cNvPr>
            <p:cNvSpPr txBox="1"/>
            <p:nvPr/>
          </p:nvSpPr>
          <p:spPr>
            <a:xfrm>
              <a:off x="9385539" y="585392"/>
              <a:ext cx="914400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N = 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9345EC-6E16-13DD-1933-09AA698F359B}"/>
                </a:ext>
              </a:extLst>
            </p:cNvPr>
            <p:cNvSpPr txBox="1"/>
            <p:nvPr/>
          </p:nvSpPr>
          <p:spPr>
            <a:xfrm>
              <a:off x="9385539" y="1925128"/>
              <a:ext cx="914400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N = 6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9FC661-2FE4-FB37-5644-973033CBBEC5}"/>
                </a:ext>
              </a:extLst>
            </p:cNvPr>
            <p:cNvSpPr txBox="1"/>
            <p:nvPr/>
          </p:nvSpPr>
          <p:spPr>
            <a:xfrm>
              <a:off x="9385539" y="3264864"/>
              <a:ext cx="914400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N = 8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8EE597-555B-99BB-AA77-F22B63929AC8}"/>
                </a:ext>
              </a:extLst>
            </p:cNvPr>
            <p:cNvSpPr txBox="1"/>
            <p:nvPr/>
          </p:nvSpPr>
          <p:spPr>
            <a:xfrm>
              <a:off x="9385539" y="4604600"/>
              <a:ext cx="1006416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N = 10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A6FAA49-EBB9-49F9-2E49-89BC7EBC50D1}"/>
                </a:ext>
              </a:extLst>
            </p:cNvPr>
            <p:cNvSpPr txBox="1"/>
            <p:nvPr/>
          </p:nvSpPr>
          <p:spPr>
            <a:xfrm>
              <a:off x="9385539" y="5944334"/>
              <a:ext cx="1006416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N = 12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6778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C41BD5-BD31-CDCC-48E7-93D6B28FA160}"/>
              </a:ext>
            </a:extLst>
          </p:cNvPr>
          <p:cNvSpPr txBox="1"/>
          <p:nvPr/>
        </p:nvSpPr>
        <p:spPr>
          <a:xfrm>
            <a:off x="104285" y="106126"/>
            <a:ext cx="7577074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N-Polygon (N) – Force per N</a:t>
            </a:r>
            <a:endParaRPr lang="ko-KR" altLang="en-US" sz="2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EFC639-D03D-D599-E3FE-D56C44ABF421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0228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1DA505-1C33-0DEB-20C5-C0ADBE59A0EF}"/>
              </a:ext>
            </a:extLst>
          </p:cNvPr>
          <p:cNvGrpSpPr/>
          <p:nvPr/>
        </p:nvGrpSpPr>
        <p:grpSpPr>
          <a:xfrm>
            <a:off x="91654" y="729000"/>
            <a:ext cx="9057250" cy="5399999"/>
            <a:chOff x="1663793" y="729000"/>
            <a:chExt cx="8943468" cy="539999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63260DC-6B92-F558-9A7D-F19FAABB4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63793" y="729000"/>
              <a:ext cx="4443468" cy="269999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84A619E-982E-B14D-25BA-8D32742ED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3793" y="729000"/>
              <a:ext cx="4443468" cy="269999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5ECA1B3-D717-9EBD-DC24-81A3E8837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63793" y="3429000"/>
              <a:ext cx="4443468" cy="269999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DF6762D-E829-0341-E264-DA96615AC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3793" y="3429000"/>
              <a:ext cx="4443468" cy="2699999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2B023D1-8CEB-46C2-E7F6-C4C6C3112A58}"/>
              </a:ext>
            </a:extLst>
          </p:cNvPr>
          <p:cNvGrpSpPr/>
          <p:nvPr/>
        </p:nvGrpSpPr>
        <p:grpSpPr>
          <a:xfrm>
            <a:off x="9217003" y="0"/>
            <a:ext cx="2974997" cy="6857999"/>
            <a:chOff x="9217003" y="0"/>
            <a:chExt cx="2974997" cy="6857999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A0DEE-F768-7A6B-524D-FC3E554F8BB0}"/>
                </a:ext>
              </a:extLst>
            </p:cNvPr>
            <p:cNvGrpSpPr/>
            <p:nvPr/>
          </p:nvGrpSpPr>
          <p:grpSpPr>
            <a:xfrm>
              <a:off x="9217003" y="0"/>
              <a:ext cx="2974997" cy="6857999"/>
              <a:chOff x="9217003" y="0"/>
              <a:chExt cx="2974997" cy="6857999"/>
            </a:xfrm>
          </p:grpSpPr>
          <p:pic>
            <p:nvPicPr>
              <p:cNvPr id="11" name="그림 10" descr="블랙, 흑백, 스크린샷, 화이트이(가) 표시된 사진&#10;&#10;자동 생성된 설명">
                <a:extLst>
                  <a:ext uri="{FF2B5EF4-FFF2-40B4-BE49-F238E27FC236}">
                    <a16:creationId xmlns:a16="http://schemas.microsoft.com/office/drawing/2014/main" id="{7C4B02B8-4221-51A9-E6E5-1425975FA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0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15" name="그림 14" descr="블랙, 흑백, 디자인이(가) 표시된 사진&#10;&#10;자동 생성된 설명">
                <a:extLst>
                  <a:ext uri="{FF2B5EF4-FFF2-40B4-BE49-F238E27FC236}">
                    <a16:creationId xmlns:a16="http://schemas.microsoft.com/office/drawing/2014/main" id="{376CDAF3-A4AD-D4AC-E517-B42458ABA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1331901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19" name="그림 18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F918636A-FE52-8B23-B4BA-C29845202C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2663802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2" name="그림 21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162284A9-09C6-A10D-FC8B-6F92F6A393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3995703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61555167-FC3D-CB4B-291D-C977FEAC2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217003" y="5327603"/>
                <a:ext cx="2974997" cy="1530396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B620DC-854A-C50B-1D0F-545599CD6CC8}"/>
                </a:ext>
              </a:extLst>
            </p:cNvPr>
            <p:cNvSpPr txBox="1"/>
            <p:nvPr/>
          </p:nvSpPr>
          <p:spPr>
            <a:xfrm>
              <a:off x="9385539" y="585392"/>
              <a:ext cx="914400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N = 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9345EC-6E16-13DD-1933-09AA698F359B}"/>
                </a:ext>
              </a:extLst>
            </p:cNvPr>
            <p:cNvSpPr txBox="1"/>
            <p:nvPr/>
          </p:nvSpPr>
          <p:spPr>
            <a:xfrm>
              <a:off x="9385539" y="1925128"/>
              <a:ext cx="914400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N = 6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9FC661-2FE4-FB37-5644-973033CBBEC5}"/>
                </a:ext>
              </a:extLst>
            </p:cNvPr>
            <p:cNvSpPr txBox="1"/>
            <p:nvPr/>
          </p:nvSpPr>
          <p:spPr>
            <a:xfrm>
              <a:off x="9385539" y="3264864"/>
              <a:ext cx="914400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N = 8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8EE597-555B-99BB-AA77-F22B63929AC8}"/>
                </a:ext>
              </a:extLst>
            </p:cNvPr>
            <p:cNvSpPr txBox="1"/>
            <p:nvPr/>
          </p:nvSpPr>
          <p:spPr>
            <a:xfrm>
              <a:off x="9385539" y="4604600"/>
              <a:ext cx="1006416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N = 10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A6FAA49-EBB9-49F9-2E49-89BC7EBC50D1}"/>
                </a:ext>
              </a:extLst>
            </p:cNvPr>
            <p:cNvSpPr txBox="1"/>
            <p:nvPr/>
          </p:nvSpPr>
          <p:spPr>
            <a:xfrm>
              <a:off x="9385539" y="5944334"/>
              <a:ext cx="1006416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N = 12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7189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3E102-EFB5-6B01-2B3F-EFFCC996D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349" y="747162"/>
            <a:ext cx="8935424" cy="536367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FD21E3C-6AAB-F879-EFB1-58FA295876E6}"/>
              </a:ext>
            </a:extLst>
          </p:cNvPr>
          <p:cNvGrpSpPr/>
          <p:nvPr/>
        </p:nvGrpSpPr>
        <p:grpSpPr>
          <a:xfrm>
            <a:off x="8930470" y="11000"/>
            <a:ext cx="3077499" cy="6836001"/>
            <a:chOff x="9318454" y="21999"/>
            <a:chExt cx="3077499" cy="683600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5BB0870-1C7A-FF05-3B34-26A4E3F81B19}"/>
                </a:ext>
              </a:extLst>
            </p:cNvPr>
            <p:cNvGrpSpPr/>
            <p:nvPr/>
          </p:nvGrpSpPr>
          <p:grpSpPr>
            <a:xfrm>
              <a:off x="9318454" y="21999"/>
              <a:ext cx="3077499" cy="6836001"/>
              <a:chOff x="9114501" y="21999"/>
              <a:chExt cx="3077499" cy="6836001"/>
            </a:xfrm>
          </p:grpSpPr>
          <p:pic>
            <p:nvPicPr>
              <p:cNvPr id="13" name="그림 12" descr="달, 천체, 천문학 이벤트, 월광이(가) 표시된 사진&#10;&#10;자동 생성된 설명">
                <a:extLst>
                  <a:ext uri="{FF2B5EF4-FFF2-40B4-BE49-F238E27FC236}">
                    <a16:creationId xmlns:a16="http://schemas.microsoft.com/office/drawing/2014/main" id="{37DB265D-4CEA-88F2-4ED3-A076D5AB8C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21999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4" name="그림 13" descr="달, 천체, 밤, 천문학 이벤트이(가) 표시된 사진&#10;&#10;자동 생성된 설명">
                <a:extLst>
                  <a:ext uri="{FF2B5EF4-FFF2-40B4-BE49-F238E27FC236}">
                    <a16:creationId xmlns:a16="http://schemas.microsoft.com/office/drawing/2014/main" id="{84EDDB3E-5E4C-A66D-15D5-48B129547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1087495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5" name="그림 14" descr="달, 원, 천체, 밤이(가) 표시된 사진&#10;&#10;자동 생성된 설명">
                <a:extLst>
                  <a:ext uri="{FF2B5EF4-FFF2-40B4-BE49-F238E27FC236}">
                    <a16:creationId xmlns:a16="http://schemas.microsoft.com/office/drawing/2014/main" id="{4BC17295-2D7E-3B99-F385-69B2C937F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2190167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6" name="그림 15" descr="원, 달, 밤이(가) 표시된 사진&#10;&#10;자동 생성된 설명">
                <a:extLst>
                  <a:ext uri="{FF2B5EF4-FFF2-40B4-BE49-F238E27FC236}">
                    <a16:creationId xmlns:a16="http://schemas.microsoft.com/office/drawing/2014/main" id="{753F81FA-8C6F-AAF2-D919-7471627E0F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3" y="3272901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7" name="그림 16" descr="원, 달이(가) 표시된 사진&#10;&#10;자동 생성된 설명">
                <a:extLst>
                  <a:ext uri="{FF2B5EF4-FFF2-40B4-BE49-F238E27FC236}">
                    <a16:creationId xmlns:a16="http://schemas.microsoft.com/office/drawing/2014/main" id="{68A76CAA-A1B5-D782-96E0-2754A4901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4" y="4363867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8" name="그림 17" descr="원, 블랙, 달이(가) 표시된 사진&#10;&#10;자동 생성된 설명">
                <a:extLst>
                  <a:ext uri="{FF2B5EF4-FFF2-40B4-BE49-F238E27FC236}">
                    <a16:creationId xmlns:a16="http://schemas.microsoft.com/office/drawing/2014/main" id="{D0409F29-2DB5-8182-7052-4ED9450C4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4" y="5454834"/>
                <a:ext cx="3077496" cy="1403166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A8CE7D-AEAD-723E-1C62-87C6FB530377}"/>
                </a:ext>
              </a:extLst>
            </p:cNvPr>
            <p:cNvSpPr txBox="1"/>
            <p:nvPr/>
          </p:nvSpPr>
          <p:spPr>
            <a:xfrm>
              <a:off x="9318455" y="51257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18mm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8D326D-78B3-E8CC-4ED6-70B7DEFB3EC4}"/>
                </a:ext>
              </a:extLst>
            </p:cNvPr>
            <p:cNvSpPr txBox="1"/>
            <p:nvPr/>
          </p:nvSpPr>
          <p:spPr>
            <a:xfrm>
              <a:off x="9318455" y="160441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21mm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3D7E77-877B-1C6A-01C5-43B680492982}"/>
                </a:ext>
              </a:extLst>
            </p:cNvPr>
            <p:cNvSpPr txBox="1"/>
            <p:nvPr/>
          </p:nvSpPr>
          <p:spPr>
            <a:xfrm>
              <a:off x="9318455" y="269624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24mm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BD683F-1DE8-D47A-BD9B-8D98005D450E}"/>
                </a:ext>
              </a:extLst>
            </p:cNvPr>
            <p:cNvSpPr txBox="1"/>
            <p:nvPr/>
          </p:nvSpPr>
          <p:spPr>
            <a:xfrm>
              <a:off x="9318455" y="378808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27mm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23E76F-BA35-73E8-36B8-BDBEA8768A93}"/>
                </a:ext>
              </a:extLst>
            </p:cNvPr>
            <p:cNvSpPr txBox="1"/>
            <p:nvPr/>
          </p:nvSpPr>
          <p:spPr>
            <a:xfrm>
              <a:off x="9318455" y="487991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30mm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38658-866B-5F41-47A9-4F55DC11B4B1}"/>
                </a:ext>
              </a:extLst>
            </p:cNvPr>
            <p:cNvSpPr txBox="1"/>
            <p:nvPr/>
          </p:nvSpPr>
          <p:spPr>
            <a:xfrm>
              <a:off x="9318455" y="5971751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33mm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0650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AD8DFE-BB6E-3174-A120-6393D0053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367" y="16886"/>
            <a:ext cx="10457266" cy="536622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751B761-30B7-1F96-6144-39DFD2A64F07}"/>
              </a:ext>
            </a:extLst>
          </p:cNvPr>
          <p:cNvGrpSpPr/>
          <p:nvPr/>
        </p:nvGrpSpPr>
        <p:grpSpPr>
          <a:xfrm>
            <a:off x="666776" y="5542374"/>
            <a:ext cx="10858448" cy="1176626"/>
            <a:chOff x="755166" y="5893271"/>
            <a:chExt cx="10858448" cy="117662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1F34033-9C19-2953-46A6-A3B57438B366}"/>
                </a:ext>
              </a:extLst>
            </p:cNvPr>
            <p:cNvGrpSpPr/>
            <p:nvPr/>
          </p:nvGrpSpPr>
          <p:grpSpPr>
            <a:xfrm>
              <a:off x="755166" y="5893271"/>
              <a:ext cx="10858448" cy="1116273"/>
              <a:chOff x="751207" y="3684387"/>
              <a:chExt cx="10858448" cy="1116273"/>
            </a:xfrm>
          </p:grpSpPr>
          <p:pic>
            <p:nvPicPr>
              <p:cNvPr id="14" name="그림 13" descr="스케치, 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656807D5-79C7-5DC5-9AF5-168AD2610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7912" y="3684388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5" name="그림 14" descr="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C443CCAF-CCA3-F7C4-71FA-0E30906A0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9255" y="368438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6" name="그림 15" descr="흑백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204F6165-7C95-7762-1E1E-7476BA285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5230" y="371938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7" name="그림 16" descr="스케치, 예술이(가) 표시된 사진&#10;&#10;자동 생성된 설명">
                <a:extLst>
                  <a:ext uri="{FF2B5EF4-FFF2-40B4-BE49-F238E27FC236}">
                    <a16:creationId xmlns:a16="http://schemas.microsoft.com/office/drawing/2014/main" id="{1E2836D5-44F7-3072-B31B-F94FA37F9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6571" y="371491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8" name="그림 17" descr="정물 사진, 블랙, 흑백, 빛이(가) 표시된 사진&#10;&#10;자동 생성된 설명">
                <a:extLst>
                  <a:ext uri="{FF2B5EF4-FFF2-40B4-BE49-F238E27FC236}">
                    <a16:creationId xmlns:a16="http://schemas.microsoft.com/office/drawing/2014/main" id="{AB55D79A-364F-E949-FCE3-ACE76F3E6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207" y="385749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9" name="그림 18" descr="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3CBB4990-7278-AE44-BAB4-483C3F0D8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2548" y="3809913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0" name="그림 19" descr="예술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5F319D0B-673D-081E-0131-A62E4CDFA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3889" y="3762327"/>
                <a:ext cx="2030400" cy="94316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8C7F52-C9F0-3029-F798-EA144DE84C15}"/>
                </a:ext>
              </a:extLst>
            </p:cNvPr>
            <p:cNvSpPr txBox="1"/>
            <p:nvPr/>
          </p:nvSpPr>
          <p:spPr>
            <a:xfrm>
              <a:off x="1421438" y="6700565"/>
              <a:ext cx="71846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9mm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866A47-5F54-3B4F-7FDF-379BCB77F415}"/>
                </a:ext>
              </a:extLst>
            </p:cNvPr>
            <p:cNvSpPr txBox="1"/>
            <p:nvPr/>
          </p:nvSpPr>
          <p:spPr>
            <a:xfrm>
              <a:off x="2774137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12mm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11DCB1-C3F0-783D-8D1C-D39798D8A0D4}"/>
                </a:ext>
              </a:extLst>
            </p:cNvPr>
            <p:cNvSpPr txBox="1"/>
            <p:nvPr/>
          </p:nvSpPr>
          <p:spPr>
            <a:xfrm>
              <a:off x="4253473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15mm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7058E1-CCFB-B1E8-D638-303183B2E7DE}"/>
                </a:ext>
              </a:extLst>
            </p:cNvPr>
            <p:cNvSpPr txBox="1"/>
            <p:nvPr/>
          </p:nvSpPr>
          <p:spPr>
            <a:xfrm>
              <a:off x="5732809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18mm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2DD646-F10C-7B57-50DB-869FCF9798F2}"/>
                </a:ext>
              </a:extLst>
            </p:cNvPr>
            <p:cNvSpPr txBox="1"/>
            <p:nvPr/>
          </p:nvSpPr>
          <p:spPr>
            <a:xfrm>
              <a:off x="7212145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21mm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CCA13E-63FC-E905-4DE8-9887A5F7818F}"/>
                </a:ext>
              </a:extLst>
            </p:cNvPr>
            <p:cNvSpPr txBox="1"/>
            <p:nvPr/>
          </p:nvSpPr>
          <p:spPr>
            <a:xfrm>
              <a:off x="8691481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24mm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276F6B-BCDA-3D71-15EC-235EBBDB6B48}"/>
                </a:ext>
              </a:extLst>
            </p:cNvPr>
            <p:cNvSpPr txBox="1"/>
            <p:nvPr/>
          </p:nvSpPr>
          <p:spPr>
            <a:xfrm>
              <a:off x="10170818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27mm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6553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06E3A1-93B5-E586-4332-DB448B31D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815" y="769909"/>
            <a:ext cx="9000000" cy="531818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CA3B7B-B903-4E7D-A6F6-26BE9B386E56}"/>
              </a:ext>
            </a:extLst>
          </p:cNvPr>
          <p:cNvGrpSpPr/>
          <p:nvPr/>
        </p:nvGrpSpPr>
        <p:grpSpPr>
          <a:xfrm>
            <a:off x="8427921" y="77239"/>
            <a:ext cx="2557418" cy="6703521"/>
            <a:chOff x="8450924" y="77239"/>
            <a:chExt cx="2557418" cy="6703521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8DC0028-3B28-EA6E-63E9-6B796DDA0840}"/>
                </a:ext>
              </a:extLst>
            </p:cNvPr>
            <p:cNvGrpSpPr/>
            <p:nvPr/>
          </p:nvGrpSpPr>
          <p:grpSpPr>
            <a:xfrm>
              <a:off x="8450924" y="77239"/>
              <a:ext cx="2557418" cy="6703521"/>
              <a:chOff x="8450924" y="77239"/>
              <a:chExt cx="2557418" cy="6703521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0D24828-6591-91B9-A52A-B45EE647447E}"/>
                  </a:ext>
                </a:extLst>
              </p:cNvPr>
              <p:cNvGrpSpPr/>
              <p:nvPr/>
            </p:nvGrpSpPr>
            <p:grpSpPr>
              <a:xfrm>
                <a:off x="8450924" y="77239"/>
                <a:ext cx="2557418" cy="6703521"/>
                <a:chOff x="8790229" y="77239"/>
                <a:chExt cx="2557418" cy="6703521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A008CAD0-3A19-4CA5-B415-6442C5585BFB}"/>
                    </a:ext>
                  </a:extLst>
                </p:cNvPr>
                <p:cNvGrpSpPr/>
                <p:nvPr/>
              </p:nvGrpSpPr>
              <p:grpSpPr>
                <a:xfrm>
                  <a:off x="8790229" y="77239"/>
                  <a:ext cx="2557418" cy="6703521"/>
                  <a:chOff x="7806818" y="218535"/>
                  <a:chExt cx="2557418" cy="6703521"/>
                </a:xfrm>
              </p:grpSpPr>
              <p:pic>
                <p:nvPicPr>
                  <p:cNvPr id="3" name="그림 2" descr="스크린샷, 대칭, 라인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3113A9D-3BBC-BE05-D644-9D565C5005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556" b="95847" l="7979" r="72606">
                                <a14:foregroundMark x1="30186" y1="12141" x2="50133" y2="41853"/>
                                <a14:foregroundMark x1="18351" y1="6390" x2="14096" y2="36102"/>
                                <a14:foregroundMark x1="14761" y1="23003" x2="40691" y2="67732"/>
                                <a14:foregroundMark x1="40691" y1="67732" x2="43218" y2="70288"/>
                                <a14:foregroundMark x1="35904" y1="71565" x2="41888" y2="95847"/>
                                <a14:foregroundMark x1="45612" y1="40575" x2="63431" y2="42492"/>
                                <a14:foregroundMark x1="11170" y1="18211" x2="13165" y2="2556"/>
                                <a14:foregroundMark x1="7979" y1="19808" x2="9309" y2="19808"/>
                                <a14:foregroundMark x1="46277" y1="14058" x2="72606" y2="18850"/>
                                <a14:foregroundMark x1="25000" y1="68051" x2="22606" y2="63898"/>
                                <a14:foregroundMark x1="16888" y1="48243" x2="15957" y2="4632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3057" r="49749" b="20572"/>
                  <a:stretch/>
                </p:blipFill>
                <p:spPr>
                  <a:xfrm>
                    <a:off x="7807861" y="218535"/>
                    <a:ext cx="2556375" cy="1202584"/>
                  </a:xfrm>
                  <a:prstGeom prst="rect">
                    <a:avLst/>
                  </a:prstGeom>
                </p:spPr>
              </p:pic>
              <p:pic>
                <p:nvPicPr>
                  <p:cNvPr id="5" name="그림 4" descr="대칭, 예술, 빛, 램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7BFAFB3-8763-5353-5683-950D11FCB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917" b="92652" l="2660" r="91223">
                                <a14:foregroundMark x1="27793" y1="39617" x2="67952" y2="30351"/>
                                <a14:foregroundMark x1="60106" y1="82748" x2="87234" y2="10543"/>
                                <a14:foregroundMark x1="80585" y1="19169" x2="41223" y2="23003"/>
                                <a14:foregroundMark x1="18085" y1="7348" x2="26995" y2="1917"/>
                                <a14:foregroundMark x1="90027" y1="23323" x2="91356" y2="25240"/>
                                <a14:foregroundMark x1="71277" y1="92652" x2="58112" y2="9265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1928" r="49749" b="14232"/>
                  <a:stretch/>
                </p:blipFill>
                <p:spPr>
                  <a:xfrm>
                    <a:off x="7806818" y="1382499"/>
                    <a:ext cx="2556377" cy="1337914"/>
                  </a:xfrm>
                  <a:prstGeom prst="rect">
                    <a:avLst/>
                  </a:prstGeom>
                </p:spPr>
              </p:pic>
              <p:pic>
                <p:nvPicPr>
                  <p:cNvPr id="6" name="그림 5" descr="대칭, 라인, 스크린샷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0DE4168B-DF8D-509B-88C2-F39487F4AECC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7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585" b="97661" l="4800" r="96667">
                                <a14:foregroundMark x1="40133" y1="20760" x2="48267" y2="70175"/>
                                <a14:foregroundMark x1="49600" y1="35965" x2="66000" y2="79825"/>
                                <a14:foregroundMark x1="66000" y1="79825" x2="69333" y2="81287"/>
                                <a14:foregroundMark x1="71867" y1="34795" x2="56267" y2="58480"/>
                                <a14:foregroundMark x1="43067" y1="89766" x2="29200" y2="35965"/>
                                <a14:foregroundMark x1="25467" y1="53801" x2="18933" y2="32749"/>
                                <a14:foregroundMark x1="18000" y1="41520" x2="14400" y2="23977"/>
                                <a14:foregroundMark x1="12133" y1="20760" x2="34400" y2="14327"/>
                                <a14:foregroundMark x1="15867" y1="15497" x2="16133" y2="585"/>
                                <a14:foregroundMark x1="33600" y1="74269" x2="32933" y2="97953"/>
                                <a14:foregroundMark x1="70800" y1="35673" x2="79867" y2="11404"/>
                                <a14:foregroundMark x1="82267" y1="40643" x2="90400" y2="19591"/>
                                <a14:foregroundMark x1="91200" y1="25731" x2="96667" y2="195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996" r="49670" b="16322"/>
                  <a:stretch/>
                </p:blipFill>
                <p:spPr>
                  <a:xfrm>
                    <a:off x="7808902" y="2681793"/>
                    <a:ext cx="2554987" cy="1439168"/>
                  </a:xfrm>
                  <a:prstGeom prst="rect">
                    <a:avLst/>
                  </a:prstGeom>
                </p:spPr>
              </p:pic>
              <p:pic>
                <p:nvPicPr>
                  <p:cNvPr id="7" name="그림 6" descr="대칭, 라인, 예술, 램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FA53B3-712C-85C9-FEC7-35BA4FE57F7A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9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0" b="93694" l="4914" r="71979">
                                <a14:foregroundMark x1="11288" y1="30931" x2="25100" y2="300"/>
                                <a14:foregroundMark x1="25100" y1="300" x2="43161" y2="12913"/>
                                <a14:foregroundMark x1="37981" y1="52553" x2="57105" y2="30631"/>
                                <a14:foregroundMark x1="57105" y1="30631" x2="71979" y2="28228"/>
                                <a14:foregroundMark x1="34661" y1="64865" x2="46082" y2="93694"/>
                                <a14:foregroundMark x1="32271" y1="78979" x2="30943" y2="9039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" t="8559" r="49832" b="16769"/>
                  <a:stretch/>
                </p:blipFill>
                <p:spPr>
                  <a:xfrm>
                    <a:off x="7808555" y="4082341"/>
                    <a:ext cx="2554987" cy="1439168"/>
                  </a:xfrm>
                  <a:prstGeom prst="rect">
                    <a:avLst/>
                  </a:prstGeom>
                </p:spPr>
              </p:pic>
              <p:pic>
                <p:nvPicPr>
                  <p:cNvPr id="8" name="그림 7" descr="예술, 대칭, 직사각형, 스크린샷이(가) 표시된 사진&#10;&#10;자동 생성된 설명">
                    <a:extLst>
                      <a:ext uri="{FF2B5EF4-FFF2-40B4-BE49-F238E27FC236}">
                        <a16:creationId xmlns:a16="http://schemas.microsoft.com/office/drawing/2014/main" id="{1BB9A029-3D99-D9B9-45BE-F23E9690EF48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11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4000" b="98286" l="4927" r="70972">
                                <a14:foregroundMark x1="12650" y1="31143" x2="29161" y2="4286"/>
                                <a14:foregroundMark x1="29161" y1="4286" x2="30360" y2="4000"/>
                                <a14:foregroundMark x1="31025" y1="45143" x2="46338" y2="4286"/>
                                <a14:foregroundMark x1="29561" y1="65429" x2="41145" y2="98571"/>
                                <a14:foregroundMark x1="38615" y1="47143" x2="52597" y2="24000"/>
                                <a14:foregroundMark x1="52597" y1="24000" x2="70972" y2="9714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746" r="49749" b="18224"/>
                  <a:stretch/>
                </p:blipFill>
                <p:spPr>
                  <a:xfrm>
                    <a:off x="7808208" y="5482888"/>
                    <a:ext cx="2554987" cy="143916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CC30098E-49FA-B28E-8D88-DC94507F41AD}"/>
                    </a:ext>
                  </a:extLst>
                </p:cNvPr>
                <p:cNvGrpSpPr/>
                <p:nvPr/>
              </p:nvGrpSpPr>
              <p:grpSpPr>
                <a:xfrm>
                  <a:off x="9069010" y="821673"/>
                  <a:ext cx="896399" cy="5942889"/>
                  <a:chOff x="8999999" y="878130"/>
                  <a:chExt cx="896399" cy="5942889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422D7E0-0ED1-8633-2050-60457E0F6C00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878130"/>
                    <a:ext cx="896399" cy="369332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0.5mm</a:t>
                    </a:r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A52C220-7F12-FCE0-564A-35CC440D99D9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2248748"/>
                    <a:ext cx="896399" cy="369332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0.6mm</a:t>
                    </a:r>
                    <a:endParaRPr lang="ko-KR" altLang="en-US" dirty="0"/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2A1996B9-BE61-29DA-B6C6-9096B93CFC59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3649728"/>
                    <a:ext cx="896399" cy="369332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0.7mm</a:t>
                    </a:r>
                    <a:endParaRPr lang="ko-KR" altLang="en-US" dirty="0"/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DB137899-9BBA-113C-A3E3-088376258776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5050708"/>
                    <a:ext cx="896399" cy="369332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0.8mm</a:t>
                    </a:r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A0F7445-ED9D-F124-ABFE-52477850627F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6451687"/>
                    <a:ext cx="896399" cy="369332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0.9mm</a:t>
                    </a:r>
                    <a:endParaRPr lang="ko-KR" altLang="en-US" dirty="0"/>
                  </a:p>
                </p:txBody>
              </p:sp>
            </p:grp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89963C44-AD3C-7D1E-5657-61C3D06729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6142" y="766981"/>
                <a:ext cx="61346" cy="62464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FD088F6-AAFB-FCBD-F5A8-48ABD8C795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2885" y="1989382"/>
                <a:ext cx="67860" cy="69749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87E34976-DB2A-5DD1-20FD-41B9C50CA4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2611" y="3304279"/>
                <a:ext cx="79082" cy="86172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5995ABA-39E7-E40A-1059-059310D7E4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97313" y="4626868"/>
                <a:ext cx="103286" cy="94084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DEC064CB-E50B-54FA-C9B1-383E003171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50921" y="5958273"/>
                <a:ext cx="128077" cy="114610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7D82336-E5EA-6A5A-C905-D596F0B577DD}"/>
                </a:ext>
              </a:extLst>
            </p:cNvPr>
            <p:cNvSpPr txBox="1"/>
            <p:nvPr/>
          </p:nvSpPr>
          <p:spPr>
            <a:xfrm>
              <a:off x="8725694" y="349256"/>
              <a:ext cx="379562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3">
                      <a:lumMod val="75000"/>
                    </a:schemeClr>
                  </a:solidFill>
                </a:rPr>
                <a:t>T</a:t>
              </a:r>
              <a:endParaRPr lang="ko-KR" altLang="en-US" sz="28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047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3E102-EFB5-6B01-2B3F-EFFCC996D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349" y="747162"/>
            <a:ext cx="8935424" cy="53636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1F4BD14-7A00-5496-1C28-13F16ED6B56F}"/>
              </a:ext>
            </a:extLst>
          </p:cNvPr>
          <p:cNvGrpSpPr/>
          <p:nvPr/>
        </p:nvGrpSpPr>
        <p:grpSpPr>
          <a:xfrm>
            <a:off x="8883448" y="1"/>
            <a:ext cx="2974997" cy="6857999"/>
            <a:chOff x="9217003" y="0"/>
            <a:chExt cx="2974997" cy="685799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AE2B665-BEDC-DD0D-437D-38D52FDBCEF4}"/>
                </a:ext>
              </a:extLst>
            </p:cNvPr>
            <p:cNvGrpSpPr/>
            <p:nvPr/>
          </p:nvGrpSpPr>
          <p:grpSpPr>
            <a:xfrm>
              <a:off x="9217003" y="0"/>
              <a:ext cx="2974997" cy="6857999"/>
              <a:chOff x="9217003" y="0"/>
              <a:chExt cx="2974997" cy="6857999"/>
            </a:xfrm>
          </p:grpSpPr>
          <p:pic>
            <p:nvPicPr>
              <p:cNvPr id="22" name="그림 21" descr="블랙, 흑백, 스크린샷, 화이트이(가) 표시된 사진&#10;&#10;자동 생성된 설명">
                <a:extLst>
                  <a:ext uri="{FF2B5EF4-FFF2-40B4-BE49-F238E27FC236}">
                    <a16:creationId xmlns:a16="http://schemas.microsoft.com/office/drawing/2014/main" id="{F1FB9052-D78B-094B-ADE5-775317C15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0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5" name="그림 24" descr="블랙, 흑백, 디자인이(가) 표시된 사진&#10;&#10;자동 생성된 설명">
                <a:extLst>
                  <a:ext uri="{FF2B5EF4-FFF2-40B4-BE49-F238E27FC236}">
                    <a16:creationId xmlns:a16="http://schemas.microsoft.com/office/drawing/2014/main" id="{2B2E7C18-4C48-C778-4856-65FF2877C5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1331901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6" name="그림 25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2468F1A7-D3B6-4943-7FCA-5554B9492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2663802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7" name="그림 26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4E4C020D-1A3A-A11E-91D3-0D4D41C4B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3995703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4DE5FCD-CBBF-1827-52E2-79121FE6E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217003" y="5327603"/>
                <a:ext cx="2974997" cy="1530396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8CE2C0-1DC2-FC7C-CD1A-4AAAF8C97900}"/>
                </a:ext>
              </a:extLst>
            </p:cNvPr>
            <p:cNvSpPr txBox="1"/>
            <p:nvPr/>
          </p:nvSpPr>
          <p:spPr>
            <a:xfrm>
              <a:off x="9385539" y="585392"/>
              <a:ext cx="914400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N = 4</a:t>
              </a:r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C0D445-827C-00D5-1FA9-6303FCF78507}"/>
                </a:ext>
              </a:extLst>
            </p:cNvPr>
            <p:cNvSpPr txBox="1"/>
            <p:nvPr/>
          </p:nvSpPr>
          <p:spPr>
            <a:xfrm>
              <a:off x="9385539" y="1925128"/>
              <a:ext cx="914400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N = 6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13DD2C-3D86-40A3-999E-F45D6BDD46D6}"/>
                </a:ext>
              </a:extLst>
            </p:cNvPr>
            <p:cNvSpPr txBox="1"/>
            <p:nvPr/>
          </p:nvSpPr>
          <p:spPr>
            <a:xfrm>
              <a:off x="9385539" y="3264864"/>
              <a:ext cx="914400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N = 8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10EDE8-D9F2-CA57-AF3B-3DF39BD80C94}"/>
                </a:ext>
              </a:extLst>
            </p:cNvPr>
            <p:cNvSpPr txBox="1"/>
            <p:nvPr/>
          </p:nvSpPr>
          <p:spPr>
            <a:xfrm>
              <a:off x="9385539" y="4604600"/>
              <a:ext cx="1006416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N = 10</a:t>
              </a:r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CF38D9-3EF9-FA33-AAD0-1F6F39A60412}"/>
                </a:ext>
              </a:extLst>
            </p:cNvPr>
            <p:cNvSpPr txBox="1"/>
            <p:nvPr/>
          </p:nvSpPr>
          <p:spPr>
            <a:xfrm>
              <a:off x="9385539" y="5944334"/>
              <a:ext cx="1006416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N = 12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4906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9DDC20-F791-6AA0-48A4-8F74F7958C39}"/>
                  </a:ext>
                </a:extLst>
              </p:cNvPr>
              <p:cNvSpPr txBox="1"/>
              <p:nvPr/>
            </p:nvSpPr>
            <p:spPr>
              <a:xfrm>
                <a:off x="501445" y="344259"/>
                <a:ext cx="5102942" cy="7068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solidFill>
                      <a:srgbClr val="00B0F0"/>
                    </a:solidFill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Print Setting for TPE</a:t>
                </a:r>
              </a:p>
              <a:p>
                <a:pPr latinLnBrk="1">
                  <a:spcAft>
                    <a:spcPts val="800"/>
                  </a:spcAft>
                </a:pPr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Bed Temperature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50°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𝐶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Nozzle Temperature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235°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𝐶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Print Speed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20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/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𝑠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Layer Height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0.15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Initial Layer Height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0.25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Infill Density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100%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Fan Speed Max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50%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	  Min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30%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Extrusion Multiplier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1.15(115%)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Retraction Length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1.5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Retraction Speed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15</m:t>
                    </m:r>
                    <m:sSup>
                      <m:sSupPr>
                        <m:ctrlPr>
                          <a:rPr lang="ko-KR" altLang="ko-KR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𝑚𝑚</m:t>
                        </m:r>
                      </m:e>
                      <m:sup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3</m:t>
                        </m:r>
                      </m:sup>
                    </m:sSup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/</m:t>
                    </m:r>
                    <m:sSup>
                      <m:sSupPr>
                        <m:ctrlPr>
                          <a:rPr lang="ko-KR" altLang="ko-KR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𝑠</m:t>
                        </m:r>
                      </m:e>
                      <m:sup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2</m:t>
                        </m:r>
                      </m:sup>
                    </m:sSup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Times New Roman" panose="02020603050405020304" pitchFamily="18" charset="0"/>
                    <a:ea typeface="맑은 고딕" panose="020B0503020000020004" pitchFamily="50" charset="-127"/>
                  </a:rPr>
                  <a:t> </a:t>
                </a:r>
                <a:endParaRPr lang="ko-KR" altLang="ko-KR" sz="2400" kern="100" dirty="0">
                  <a:effectLst/>
                  <a:latin typeface="Times New Roman" panose="02020603050405020304" pitchFamily="18" charset="0"/>
                  <a:ea typeface="맑은 고딕" panose="020B0503020000020004" pitchFamily="50" charset="-127"/>
                </a:endParaRPr>
              </a:p>
              <a:p>
                <a:endParaRPr lang="ko-KR" alt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9DDC20-F791-6AA0-48A4-8F74F7958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45" y="344259"/>
                <a:ext cx="5102942" cy="7068602"/>
              </a:xfrm>
              <a:prstGeom prst="rect">
                <a:avLst/>
              </a:prstGeom>
              <a:blipFill>
                <a:blip r:embed="rId2"/>
                <a:stretch>
                  <a:fillRect l="-1792" t="-6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E2B7FA49-CE70-03C3-B708-AF230F7273B1}"/>
              </a:ext>
            </a:extLst>
          </p:cNvPr>
          <p:cNvGrpSpPr/>
          <p:nvPr/>
        </p:nvGrpSpPr>
        <p:grpSpPr>
          <a:xfrm>
            <a:off x="6331975" y="0"/>
            <a:ext cx="5860026" cy="6858000"/>
            <a:chOff x="6701667" y="0"/>
            <a:chExt cx="5490333" cy="607492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680A60D-D105-483B-3040-ACB4862C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1667" y="0"/>
              <a:ext cx="5490333" cy="343568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904D1B6-302A-614C-1A4F-A7D8A5FF5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1667" y="3435687"/>
              <a:ext cx="5490333" cy="2639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43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CF140DD-4A10-796F-D527-FF84ABDD6393}"/>
              </a:ext>
            </a:extLst>
          </p:cNvPr>
          <p:cNvSpPr txBox="1"/>
          <p:nvPr/>
        </p:nvSpPr>
        <p:spPr>
          <a:xfrm>
            <a:off x="2636809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12mm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C3EC9-868F-7685-A0EE-6B5226D0D66C}"/>
              </a:ext>
            </a:extLst>
          </p:cNvPr>
          <p:cNvSpPr txBox="1"/>
          <p:nvPr/>
        </p:nvSpPr>
        <p:spPr>
          <a:xfrm>
            <a:off x="940278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9mm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709B3-9D51-CE14-1935-F06DEA6BFEAE}"/>
              </a:ext>
            </a:extLst>
          </p:cNvPr>
          <p:cNvSpPr txBox="1"/>
          <p:nvPr/>
        </p:nvSpPr>
        <p:spPr>
          <a:xfrm>
            <a:off x="4255697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15mm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85F9E-DEF8-1259-5A35-08B3361ACA18}"/>
              </a:ext>
            </a:extLst>
          </p:cNvPr>
          <p:cNvSpPr txBox="1"/>
          <p:nvPr/>
        </p:nvSpPr>
        <p:spPr>
          <a:xfrm>
            <a:off x="5874585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18mm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C4DA7B-D899-AE18-D5A9-B08F4E82218F}"/>
              </a:ext>
            </a:extLst>
          </p:cNvPr>
          <p:cNvSpPr txBox="1"/>
          <p:nvPr/>
        </p:nvSpPr>
        <p:spPr>
          <a:xfrm>
            <a:off x="1015042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21mm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878A9-753D-583B-26AE-9CB80F3BB15D}"/>
              </a:ext>
            </a:extLst>
          </p:cNvPr>
          <p:cNvSpPr txBox="1"/>
          <p:nvPr/>
        </p:nvSpPr>
        <p:spPr>
          <a:xfrm>
            <a:off x="3016371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24mm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B862A6-AFD8-8EE1-7EBA-B4D8914E7526}"/>
              </a:ext>
            </a:extLst>
          </p:cNvPr>
          <p:cNvSpPr txBox="1"/>
          <p:nvPr/>
        </p:nvSpPr>
        <p:spPr>
          <a:xfrm>
            <a:off x="5221857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27mm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9B5A84-E75B-9E7D-F609-56D4C9655B19}"/>
              </a:ext>
            </a:extLst>
          </p:cNvPr>
          <p:cNvGrpSpPr/>
          <p:nvPr/>
        </p:nvGrpSpPr>
        <p:grpSpPr>
          <a:xfrm>
            <a:off x="466822" y="909000"/>
            <a:ext cx="11343136" cy="5040000"/>
            <a:chOff x="385098" y="534407"/>
            <a:chExt cx="11343136" cy="5040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185D22-0C27-BE2B-C146-09499CE43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098" y="534407"/>
              <a:ext cx="6592516" cy="504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3ADE07A-002D-33EB-C0FB-50C56EF93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2147" y="534407"/>
              <a:ext cx="4346087" cy="50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605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16DBF70B-2336-039B-55DA-CFA843CE226A}"/>
              </a:ext>
            </a:extLst>
          </p:cNvPr>
          <p:cNvGrpSpPr/>
          <p:nvPr/>
        </p:nvGrpSpPr>
        <p:grpSpPr>
          <a:xfrm>
            <a:off x="-84164" y="1443466"/>
            <a:ext cx="12360327" cy="3971068"/>
            <a:chOff x="-59043" y="199455"/>
            <a:chExt cx="13924836" cy="388633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C7B069F-063E-B6CC-DACC-0DCE1C7E4CC2}"/>
                </a:ext>
              </a:extLst>
            </p:cNvPr>
            <p:cNvGrpSpPr/>
            <p:nvPr/>
          </p:nvGrpSpPr>
          <p:grpSpPr>
            <a:xfrm>
              <a:off x="-59043" y="199455"/>
              <a:ext cx="3709851" cy="3886331"/>
              <a:chOff x="672851" y="1769040"/>
              <a:chExt cx="3709851" cy="3886331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296A124C-B32D-7CF7-C6B7-6F9CDCC41858}"/>
                  </a:ext>
                </a:extLst>
              </p:cNvPr>
              <p:cNvGrpSpPr/>
              <p:nvPr/>
            </p:nvGrpSpPr>
            <p:grpSpPr>
              <a:xfrm>
                <a:off x="948277" y="1769040"/>
                <a:ext cx="3159000" cy="3240000"/>
                <a:chOff x="1562232" y="1769040"/>
                <a:chExt cx="3159000" cy="3240000"/>
              </a:xfrm>
            </p:grpSpPr>
            <p:pic>
              <p:nvPicPr>
                <p:cNvPr id="7" name="그림 6" descr="실내, 기계, 과학 기기, 벽이(가) 표시된 사진&#10;&#10;자동 생성된 설명">
                  <a:extLst>
                    <a:ext uri="{FF2B5EF4-FFF2-40B4-BE49-F238E27FC236}">
                      <a16:creationId xmlns:a16="http://schemas.microsoft.com/office/drawing/2014/main" id="{A31A94EC-C6EA-30ED-2407-5B7839A280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62232" y="1769040"/>
                  <a:ext cx="3159000" cy="3240000"/>
                </a:xfrm>
                <a:prstGeom prst="rect">
                  <a:avLst/>
                </a:prstGeom>
              </p:spPr>
            </p:pic>
            <p:sp>
              <p:nvSpPr>
                <p:cNvPr id="8" name="화살표: 위쪽 7">
                  <a:extLst>
                    <a:ext uri="{FF2B5EF4-FFF2-40B4-BE49-F238E27FC236}">
                      <a16:creationId xmlns:a16="http://schemas.microsoft.com/office/drawing/2014/main" id="{30F892F6-681B-DC39-0943-DCBE1EB55F89}"/>
                    </a:ext>
                  </a:extLst>
                </p:cNvPr>
                <p:cNvSpPr/>
                <p:nvPr/>
              </p:nvSpPr>
              <p:spPr>
                <a:xfrm flipV="1">
                  <a:off x="3451709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C2C363-107D-7E19-EB26-F804A4D8DFA0}"/>
                  </a:ext>
                </a:extLst>
              </p:cNvPr>
              <p:cNvSpPr txBox="1"/>
              <p:nvPr/>
            </p:nvSpPr>
            <p:spPr>
              <a:xfrm>
                <a:off x="672851" y="5009040"/>
                <a:ext cx="37098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Down Position, </a:t>
                </a:r>
                <a:r>
                  <a:rPr lang="en-US" altLang="ko-KR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Negative </a:t>
                </a:r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Pressure </a:t>
                </a:r>
                <a:r>
                  <a:rPr lang="en-US" altLang="ko-KR" b="1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DN</a:t>
                </a:r>
                <a:endParaRPr lang="ko-KR" altLang="en-US" b="1" dirty="0">
                  <a:solidFill>
                    <a:srgbClr val="0070C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B3BEEAE-B1E2-19DF-363F-FBD5BAB2C6F1}"/>
                </a:ext>
              </a:extLst>
            </p:cNvPr>
            <p:cNvGrpSpPr/>
            <p:nvPr/>
          </p:nvGrpSpPr>
          <p:grpSpPr>
            <a:xfrm>
              <a:off x="6750947" y="199455"/>
              <a:ext cx="3709851" cy="3872539"/>
              <a:chOff x="737376" y="1958452"/>
              <a:chExt cx="3709851" cy="3872539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E3258C5-CCE5-6F47-8D89-ADFE29E2BF27}"/>
                  </a:ext>
                </a:extLst>
              </p:cNvPr>
              <p:cNvGrpSpPr/>
              <p:nvPr/>
            </p:nvGrpSpPr>
            <p:grpSpPr>
              <a:xfrm>
                <a:off x="991427" y="1958452"/>
                <a:ext cx="3201750" cy="3240000"/>
                <a:chOff x="991427" y="1958452"/>
                <a:chExt cx="3201750" cy="3240000"/>
              </a:xfrm>
            </p:grpSpPr>
            <p:pic>
              <p:nvPicPr>
                <p:cNvPr id="17" name="그림 16" descr="기계, 과학 기기, 실내, 벽이(가) 표시된 사진&#10;&#10;자동 생성된 설명">
                  <a:extLst>
                    <a:ext uri="{FF2B5EF4-FFF2-40B4-BE49-F238E27FC236}">
                      <a16:creationId xmlns:a16="http://schemas.microsoft.com/office/drawing/2014/main" id="{A2501B61-10BB-7C3D-8F52-F8F4A53CD8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1427" y="1958452"/>
                  <a:ext cx="3201750" cy="3240000"/>
                </a:xfrm>
                <a:prstGeom prst="rect">
                  <a:avLst/>
                </a:prstGeom>
                <a:ln>
                  <a:solidFill>
                    <a:srgbClr val="0070C0"/>
                  </a:solidFill>
                </a:ln>
              </p:spPr>
            </p:pic>
            <p:sp>
              <p:nvSpPr>
                <p:cNvPr id="18" name="화살표: 위쪽 17">
                  <a:extLst>
                    <a:ext uri="{FF2B5EF4-FFF2-40B4-BE49-F238E27FC236}">
                      <a16:creationId xmlns:a16="http://schemas.microsoft.com/office/drawing/2014/main" id="{50744F94-6A40-EEC6-C581-7F85C7BD6C90}"/>
                    </a:ext>
                  </a:extLst>
                </p:cNvPr>
                <p:cNvSpPr/>
                <p:nvPr/>
              </p:nvSpPr>
              <p:spPr>
                <a:xfrm flipV="1">
                  <a:off x="2922662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A15A0F-611A-8480-5003-F41A60D3CA7E}"/>
                  </a:ext>
                </a:extLst>
              </p:cNvPr>
              <p:cNvSpPr txBox="1"/>
              <p:nvPr/>
            </p:nvSpPr>
            <p:spPr>
              <a:xfrm>
                <a:off x="737376" y="5198452"/>
                <a:ext cx="3709851" cy="632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Up Position, </a:t>
                </a:r>
                <a:r>
                  <a:rPr lang="en-US" altLang="ko-KR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Negative</a:t>
                </a:r>
              </a:p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Pressure </a:t>
                </a:r>
                <a:r>
                  <a:rPr lang="en-US" altLang="ko-KR" b="1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UN</a:t>
                </a:r>
                <a:endParaRPr lang="ko-KR" altLang="en-US" b="1" dirty="0">
                  <a:solidFill>
                    <a:srgbClr val="0070C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3A27C25-6850-8711-3A2C-97BD00B8356D}"/>
                </a:ext>
              </a:extLst>
            </p:cNvPr>
            <p:cNvGrpSpPr/>
            <p:nvPr/>
          </p:nvGrpSpPr>
          <p:grpSpPr>
            <a:xfrm>
              <a:off x="3345952" y="199455"/>
              <a:ext cx="3709851" cy="3886331"/>
              <a:chOff x="646725" y="1978045"/>
              <a:chExt cx="3709851" cy="3886331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6C58240E-2FA0-CED2-35A0-5844F990F9F8}"/>
                  </a:ext>
                </a:extLst>
              </p:cNvPr>
              <p:cNvGrpSpPr/>
              <p:nvPr/>
            </p:nvGrpSpPr>
            <p:grpSpPr>
              <a:xfrm>
                <a:off x="922151" y="1978045"/>
                <a:ext cx="3159000" cy="3240000"/>
                <a:chOff x="1536106" y="1978045"/>
                <a:chExt cx="3159000" cy="3240000"/>
              </a:xfrm>
            </p:grpSpPr>
            <p:pic>
              <p:nvPicPr>
                <p:cNvPr id="22" name="그림 21" descr="실내, 기계, 과학 기기, 벽이(가) 표시된 사진&#10;&#10;자동 생성된 설명">
                  <a:extLst>
                    <a:ext uri="{FF2B5EF4-FFF2-40B4-BE49-F238E27FC236}">
                      <a16:creationId xmlns:a16="http://schemas.microsoft.com/office/drawing/2014/main" id="{E965DE29-577C-1950-D10D-A41E9FABBB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36106" y="1978045"/>
                  <a:ext cx="3159000" cy="3240000"/>
                </a:xfrm>
                <a:prstGeom prst="rect">
                  <a:avLst/>
                </a:prstGeom>
              </p:spPr>
            </p:pic>
            <p:sp>
              <p:nvSpPr>
                <p:cNvPr id="23" name="화살표: 위쪽 22">
                  <a:extLst>
                    <a:ext uri="{FF2B5EF4-FFF2-40B4-BE49-F238E27FC236}">
                      <a16:creationId xmlns:a16="http://schemas.microsoft.com/office/drawing/2014/main" id="{1C04B8D0-2875-4766-C188-24356C5D3CB4}"/>
                    </a:ext>
                  </a:extLst>
                </p:cNvPr>
                <p:cNvSpPr/>
                <p:nvPr/>
              </p:nvSpPr>
              <p:spPr>
                <a:xfrm rot="10800000" flipV="1">
                  <a:off x="3451709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021C-1C12-CEC9-40B7-FB9B08D46F4D}"/>
                  </a:ext>
                </a:extLst>
              </p:cNvPr>
              <p:cNvSpPr txBox="1"/>
              <p:nvPr/>
            </p:nvSpPr>
            <p:spPr>
              <a:xfrm>
                <a:off x="646725" y="5218045"/>
                <a:ext cx="37098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Down Position, </a:t>
                </a:r>
                <a:r>
                  <a:rPr lang="en-US" altLang="ko-KR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Positive</a:t>
                </a:r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 Pressure </a:t>
                </a:r>
                <a:r>
                  <a:rPr lang="en-US" altLang="ko-KR" b="1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DP</a:t>
                </a:r>
                <a:endParaRPr lang="ko-KR" altLang="en-US" b="1" dirty="0">
                  <a:solidFill>
                    <a:srgbClr val="FF000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CCEA44E-E5AB-C6E1-5F76-B0EDED20FAE7}"/>
                </a:ext>
              </a:extLst>
            </p:cNvPr>
            <p:cNvGrpSpPr/>
            <p:nvPr/>
          </p:nvGrpSpPr>
          <p:grpSpPr>
            <a:xfrm>
              <a:off x="10155942" y="204810"/>
              <a:ext cx="3709851" cy="3867184"/>
              <a:chOff x="735665" y="2095331"/>
              <a:chExt cx="3709851" cy="3867184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C40D012-3E06-8226-0C64-C5136A9F2A14}"/>
                  </a:ext>
                </a:extLst>
              </p:cNvPr>
              <p:cNvGrpSpPr/>
              <p:nvPr/>
            </p:nvGrpSpPr>
            <p:grpSpPr>
              <a:xfrm>
                <a:off x="989716" y="2095331"/>
                <a:ext cx="3201750" cy="3240000"/>
                <a:chOff x="989716" y="2095331"/>
                <a:chExt cx="3201750" cy="3240000"/>
              </a:xfrm>
            </p:grpSpPr>
            <p:pic>
              <p:nvPicPr>
                <p:cNvPr id="27" name="그림 26" descr="기계, 과학 기기, 실내, 벽이(가) 표시된 사진&#10;&#10;자동 생성된 설명">
                  <a:extLst>
                    <a:ext uri="{FF2B5EF4-FFF2-40B4-BE49-F238E27FC236}">
                      <a16:creationId xmlns:a16="http://schemas.microsoft.com/office/drawing/2014/main" id="{A3086640-8F4C-6639-7195-E8DF6D65A1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9716" y="2095331"/>
                  <a:ext cx="3201750" cy="3240000"/>
                </a:xfrm>
                <a:prstGeom prst="rect">
                  <a:avLst/>
                </a:prstGeom>
              </p:spPr>
            </p:pic>
            <p:sp>
              <p:nvSpPr>
                <p:cNvPr id="28" name="화살표: 위쪽 27">
                  <a:extLst>
                    <a:ext uri="{FF2B5EF4-FFF2-40B4-BE49-F238E27FC236}">
                      <a16:creationId xmlns:a16="http://schemas.microsoft.com/office/drawing/2014/main" id="{52FF9BF6-4047-2745-C2A0-74AE0BD93E2C}"/>
                    </a:ext>
                  </a:extLst>
                </p:cNvPr>
                <p:cNvSpPr/>
                <p:nvPr/>
              </p:nvSpPr>
              <p:spPr>
                <a:xfrm rot="10800000" flipV="1">
                  <a:off x="2922662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B433D2-6AF3-FA33-B16E-543F72FAA2EC}"/>
                  </a:ext>
                </a:extLst>
              </p:cNvPr>
              <p:cNvSpPr txBox="1"/>
              <p:nvPr/>
            </p:nvSpPr>
            <p:spPr>
              <a:xfrm>
                <a:off x="735665" y="5329976"/>
                <a:ext cx="3709851" cy="632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Up position, </a:t>
                </a:r>
                <a:r>
                  <a:rPr lang="en-US" altLang="ko-KR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Positive</a:t>
                </a:r>
              </a:p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Pressure </a:t>
                </a:r>
                <a:r>
                  <a:rPr lang="en-US" altLang="ko-KR" b="1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UP</a:t>
                </a:r>
                <a:endParaRPr lang="ko-KR" altLang="en-US" b="1" dirty="0">
                  <a:solidFill>
                    <a:srgbClr val="FF000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1127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ADEA3D98-DF45-36B3-B5A9-13BD3555C27D}"/>
              </a:ext>
            </a:extLst>
          </p:cNvPr>
          <p:cNvGrpSpPr/>
          <p:nvPr/>
        </p:nvGrpSpPr>
        <p:grpSpPr>
          <a:xfrm>
            <a:off x="1269624" y="524634"/>
            <a:ext cx="9661271" cy="5298231"/>
            <a:chOff x="1269624" y="544298"/>
            <a:chExt cx="9661271" cy="529823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59BC8D6-2E80-2FF2-B7A8-72A5346CB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69624" y="556487"/>
              <a:ext cx="4470568" cy="268234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E99C073-088A-3975-D951-80E013433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77318" y="3159959"/>
              <a:ext cx="4470950" cy="26825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75E58BE-6B6F-E3A0-4DB8-DBB982E23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59945" y="3159959"/>
              <a:ext cx="4470950" cy="268257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5E78DD94-93D9-6B26-92C3-B400F297A0EB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29455" y="544298"/>
              <a:ext cx="4469108" cy="2681465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E46A415-13FD-6187-F5E9-C4575943C424}"/>
              </a:ext>
            </a:extLst>
          </p:cNvPr>
          <p:cNvSpPr txBox="1"/>
          <p:nvPr/>
        </p:nvSpPr>
        <p:spPr>
          <a:xfrm>
            <a:off x="104285" y="106126"/>
            <a:ext cx="777693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height (H) / Force per Pressure</a:t>
            </a:r>
            <a:endParaRPr lang="ko-KR" altLang="en-US" sz="2000" dirty="0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CBC810D-0336-BAE6-30A8-123B774F3F22}"/>
              </a:ext>
            </a:extLst>
          </p:cNvPr>
          <p:cNvCxnSpPr>
            <a:cxnSpLocks/>
          </p:cNvCxnSpPr>
          <p:nvPr/>
        </p:nvCxnSpPr>
        <p:spPr>
          <a:xfrm flipV="1">
            <a:off x="91654" y="556487"/>
            <a:ext cx="12008693" cy="8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C435DC-31DC-8450-EF47-C944D94A9128}"/>
              </a:ext>
            </a:extLst>
          </p:cNvPr>
          <p:cNvGrpSpPr/>
          <p:nvPr/>
        </p:nvGrpSpPr>
        <p:grpSpPr>
          <a:xfrm>
            <a:off x="666776" y="5732864"/>
            <a:ext cx="10858448" cy="1176626"/>
            <a:chOff x="755166" y="5893271"/>
            <a:chExt cx="10858448" cy="117662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B330CF3-D8F7-6FE8-8958-7319F12BBBB9}"/>
                </a:ext>
              </a:extLst>
            </p:cNvPr>
            <p:cNvGrpSpPr/>
            <p:nvPr/>
          </p:nvGrpSpPr>
          <p:grpSpPr>
            <a:xfrm>
              <a:off x="755166" y="5893271"/>
              <a:ext cx="10858448" cy="1116273"/>
              <a:chOff x="751207" y="3684387"/>
              <a:chExt cx="10858448" cy="1116273"/>
            </a:xfrm>
          </p:grpSpPr>
          <p:pic>
            <p:nvPicPr>
              <p:cNvPr id="14" name="그림 13" descr="스케치, 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C016E092-00F0-072F-AB04-7D16BF0D2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7912" y="3684388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5" name="그림 14" descr="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40CAA71E-57A2-F2B5-A822-91A82B3F5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9255" y="368438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6" name="그림 15" descr="흑백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0D637F4B-9C2F-AD4F-05D5-DD35906D4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5230" y="371938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7" name="그림 16" descr="스케치, 예술이(가) 표시된 사진&#10;&#10;자동 생성된 설명">
                <a:extLst>
                  <a:ext uri="{FF2B5EF4-FFF2-40B4-BE49-F238E27FC236}">
                    <a16:creationId xmlns:a16="http://schemas.microsoft.com/office/drawing/2014/main" id="{8D6B2E02-E272-6CCD-0996-8F02FEEAB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6571" y="371491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8" name="그림 17" descr="정물 사진, 블랙, 흑백, 빛이(가) 표시된 사진&#10;&#10;자동 생성된 설명">
                <a:extLst>
                  <a:ext uri="{FF2B5EF4-FFF2-40B4-BE49-F238E27FC236}">
                    <a16:creationId xmlns:a16="http://schemas.microsoft.com/office/drawing/2014/main" id="{66A4592F-579A-31ED-3EB7-0FD43E724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207" y="385749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9" name="그림 18" descr="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E3BAF4D0-C685-9D97-F29C-01C25B777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2548" y="3809913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0" name="그림 19" descr="예술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0D634965-EDAD-871F-B4AF-6C3606C6E6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3889" y="3762327"/>
                <a:ext cx="2030400" cy="943161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914858-E50C-F065-3B62-ABC46E70016A}"/>
                </a:ext>
              </a:extLst>
            </p:cNvPr>
            <p:cNvSpPr txBox="1"/>
            <p:nvPr/>
          </p:nvSpPr>
          <p:spPr>
            <a:xfrm>
              <a:off x="1421438" y="6700565"/>
              <a:ext cx="71846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9mm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EC0F46-E7AC-B239-A090-2C237E79A98C}"/>
                </a:ext>
              </a:extLst>
            </p:cNvPr>
            <p:cNvSpPr txBox="1"/>
            <p:nvPr/>
          </p:nvSpPr>
          <p:spPr>
            <a:xfrm>
              <a:off x="2774137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12mm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E70D0E-B14C-C0D6-BE4B-0616D3731625}"/>
                </a:ext>
              </a:extLst>
            </p:cNvPr>
            <p:cNvSpPr txBox="1"/>
            <p:nvPr/>
          </p:nvSpPr>
          <p:spPr>
            <a:xfrm>
              <a:off x="4253473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15mm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CBFF0D-DAE8-2EB1-720F-8544F520DAA7}"/>
                </a:ext>
              </a:extLst>
            </p:cNvPr>
            <p:cNvSpPr txBox="1"/>
            <p:nvPr/>
          </p:nvSpPr>
          <p:spPr>
            <a:xfrm>
              <a:off x="5732809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18mm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C50CBF-6A24-A724-2C2C-C234E857A3FA}"/>
                </a:ext>
              </a:extLst>
            </p:cNvPr>
            <p:cNvSpPr txBox="1"/>
            <p:nvPr/>
          </p:nvSpPr>
          <p:spPr>
            <a:xfrm>
              <a:off x="7212145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21mm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452056-2786-0489-84A9-EEF46851E00C}"/>
                </a:ext>
              </a:extLst>
            </p:cNvPr>
            <p:cNvSpPr txBox="1"/>
            <p:nvPr/>
          </p:nvSpPr>
          <p:spPr>
            <a:xfrm>
              <a:off x="8691481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24mm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74412E-4D4A-6978-4397-31705E298C6F}"/>
                </a:ext>
              </a:extLst>
            </p:cNvPr>
            <p:cNvSpPr txBox="1"/>
            <p:nvPr/>
          </p:nvSpPr>
          <p:spPr>
            <a:xfrm>
              <a:off x="10170818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27mm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9930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5E6354-7322-CA9D-D96A-9E45B09FB9E5}"/>
              </a:ext>
            </a:extLst>
          </p:cNvPr>
          <p:cNvCxnSpPr>
            <a:cxnSpLocks/>
          </p:cNvCxnSpPr>
          <p:nvPr/>
        </p:nvCxnSpPr>
        <p:spPr>
          <a:xfrm flipV="1">
            <a:off x="91654" y="556487"/>
            <a:ext cx="12008693" cy="8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D8F9D31-58E8-69AB-726F-41E6714E5353}"/>
              </a:ext>
            </a:extLst>
          </p:cNvPr>
          <p:cNvSpPr txBox="1"/>
          <p:nvPr/>
        </p:nvSpPr>
        <p:spPr>
          <a:xfrm>
            <a:off x="104285" y="106126"/>
            <a:ext cx="758707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height (H) / Force per Height</a:t>
            </a:r>
            <a:endParaRPr lang="ko-KR" altLang="en-US" sz="20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C8A77D8-6C11-CF78-118E-9A11E663E34A}"/>
              </a:ext>
            </a:extLst>
          </p:cNvPr>
          <p:cNvGrpSpPr/>
          <p:nvPr/>
        </p:nvGrpSpPr>
        <p:grpSpPr>
          <a:xfrm>
            <a:off x="1359329" y="665861"/>
            <a:ext cx="9473341" cy="5226009"/>
            <a:chOff x="1785829" y="729000"/>
            <a:chExt cx="8360553" cy="540000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694EA0F-B65E-D290-6785-F30D6F09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02937" y="749689"/>
              <a:ext cx="3843444" cy="270000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CFDEC39-1940-2B60-C898-EBF6DAA0E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02938" y="729000"/>
              <a:ext cx="3843444" cy="270000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8D7A688-C2D4-5287-4A8A-6B3519B91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85829" y="3429001"/>
              <a:ext cx="3843444" cy="270000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155EB4E-10DF-3A10-5505-FC95C7554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02938" y="3428999"/>
              <a:ext cx="3843444" cy="270000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AAC2C2-95B2-60B0-9003-1089EA7D9A12}"/>
              </a:ext>
            </a:extLst>
          </p:cNvPr>
          <p:cNvGrpSpPr/>
          <p:nvPr/>
        </p:nvGrpSpPr>
        <p:grpSpPr>
          <a:xfrm>
            <a:off x="657083" y="5760910"/>
            <a:ext cx="10858448" cy="1176626"/>
            <a:chOff x="755166" y="5893271"/>
            <a:chExt cx="10858448" cy="117662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944D0FF-5A06-BCCF-8B94-BE20EC87BFFB}"/>
                </a:ext>
              </a:extLst>
            </p:cNvPr>
            <p:cNvGrpSpPr/>
            <p:nvPr/>
          </p:nvGrpSpPr>
          <p:grpSpPr>
            <a:xfrm>
              <a:off x="755166" y="5893271"/>
              <a:ext cx="10858448" cy="1116273"/>
              <a:chOff x="751207" y="3684387"/>
              <a:chExt cx="10858448" cy="1116273"/>
            </a:xfrm>
          </p:grpSpPr>
          <p:pic>
            <p:nvPicPr>
              <p:cNvPr id="34" name="그림 33" descr="스케치, 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8B1571C6-721E-4C49-9DA7-9BBE58AF4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7912" y="3684388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5" name="그림 34" descr="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CA35739F-C899-D4E1-2ED3-ED70A7DD2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9255" y="368438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6" name="그림 35" descr="흑백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007D2A93-F9F9-8C26-27F3-932AC96261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5230" y="371938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7" name="그림 36" descr="스케치, 예술이(가) 표시된 사진&#10;&#10;자동 생성된 설명">
                <a:extLst>
                  <a:ext uri="{FF2B5EF4-FFF2-40B4-BE49-F238E27FC236}">
                    <a16:creationId xmlns:a16="http://schemas.microsoft.com/office/drawing/2014/main" id="{56CB7E22-CA61-699B-D266-0DF8FE9BE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6571" y="371491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8" name="그림 37" descr="정물 사진, 블랙, 흑백, 빛이(가) 표시된 사진&#10;&#10;자동 생성된 설명">
                <a:extLst>
                  <a:ext uri="{FF2B5EF4-FFF2-40B4-BE49-F238E27FC236}">
                    <a16:creationId xmlns:a16="http://schemas.microsoft.com/office/drawing/2014/main" id="{E234882B-C9FC-2B3C-24F7-07362460B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207" y="385749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9" name="그림 38" descr="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BE9844FF-6988-68EE-B901-02D8C1A53F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2548" y="3809913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40" name="그림 39" descr="예술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4364324E-0A15-D8FC-55B1-01A9BF9DA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3889" y="3762327"/>
                <a:ext cx="2030400" cy="943161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B84BC0-7E55-05B0-3F58-85373AAAA9FE}"/>
                </a:ext>
              </a:extLst>
            </p:cNvPr>
            <p:cNvSpPr txBox="1"/>
            <p:nvPr/>
          </p:nvSpPr>
          <p:spPr>
            <a:xfrm>
              <a:off x="1421438" y="6700565"/>
              <a:ext cx="71846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9mm</a:t>
              </a:r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90C888-21DE-508E-9538-58BE9780C80C}"/>
                </a:ext>
              </a:extLst>
            </p:cNvPr>
            <p:cNvSpPr txBox="1"/>
            <p:nvPr/>
          </p:nvSpPr>
          <p:spPr>
            <a:xfrm>
              <a:off x="2774137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12mm</a:t>
              </a: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273AA0-1225-15BB-FAB1-D6763EC1B78D}"/>
                </a:ext>
              </a:extLst>
            </p:cNvPr>
            <p:cNvSpPr txBox="1"/>
            <p:nvPr/>
          </p:nvSpPr>
          <p:spPr>
            <a:xfrm>
              <a:off x="4253473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15mm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42EF8E-23C0-0120-B646-7917A210D6FC}"/>
                </a:ext>
              </a:extLst>
            </p:cNvPr>
            <p:cNvSpPr txBox="1"/>
            <p:nvPr/>
          </p:nvSpPr>
          <p:spPr>
            <a:xfrm>
              <a:off x="5732809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18mm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3FA1CF-F729-1775-26AF-4268276609D9}"/>
                </a:ext>
              </a:extLst>
            </p:cNvPr>
            <p:cNvSpPr txBox="1"/>
            <p:nvPr/>
          </p:nvSpPr>
          <p:spPr>
            <a:xfrm>
              <a:off x="7212145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21mm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25A454-4F60-2787-0C92-D55B04E7B89F}"/>
                </a:ext>
              </a:extLst>
            </p:cNvPr>
            <p:cNvSpPr txBox="1"/>
            <p:nvPr/>
          </p:nvSpPr>
          <p:spPr>
            <a:xfrm>
              <a:off x="8691481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24mm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2CBE24-798E-7D83-7225-68F1921627CE}"/>
                </a:ext>
              </a:extLst>
            </p:cNvPr>
            <p:cNvSpPr txBox="1"/>
            <p:nvPr/>
          </p:nvSpPr>
          <p:spPr>
            <a:xfrm>
              <a:off x="10170818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27mm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6512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C41BD5-BD31-CDCC-48E7-93D6B28FA160}"/>
              </a:ext>
            </a:extLst>
          </p:cNvPr>
          <p:cNvSpPr txBox="1"/>
          <p:nvPr/>
        </p:nvSpPr>
        <p:spPr>
          <a:xfrm>
            <a:off x="104285" y="106126"/>
            <a:ext cx="810023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diameter (D) – Force per Pressure</a:t>
            </a:r>
            <a:endParaRPr lang="ko-KR" altLang="en-US" sz="2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EFC639-D03D-D599-E3FE-D56C44ABF421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0228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1DA505-1C33-0DEB-20C5-C0ADBE59A0EF}"/>
              </a:ext>
            </a:extLst>
          </p:cNvPr>
          <p:cNvGrpSpPr/>
          <p:nvPr/>
        </p:nvGrpSpPr>
        <p:grpSpPr>
          <a:xfrm>
            <a:off x="74452" y="729000"/>
            <a:ext cx="9057250" cy="5400000"/>
            <a:chOff x="1663793" y="729000"/>
            <a:chExt cx="8943468" cy="5400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63260DC-6B92-F558-9A7D-F19FAABB4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63793" y="729000"/>
              <a:ext cx="4443468" cy="27000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84A619E-982E-B14D-25BA-8D32742ED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3793" y="729000"/>
              <a:ext cx="4443468" cy="27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5ECA1B3-D717-9EBD-DC24-81A3E8837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63793" y="3429000"/>
              <a:ext cx="4443468" cy="27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DF6762D-E829-0341-E264-DA96615AC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3793" y="3429000"/>
              <a:ext cx="4443468" cy="27000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7D6C651-5509-B3BB-9C37-5C698E183017}"/>
              </a:ext>
            </a:extLst>
          </p:cNvPr>
          <p:cNvGrpSpPr/>
          <p:nvPr/>
        </p:nvGrpSpPr>
        <p:grpSpPr>
          <a:xfrm>
            <a:off x="9284450" y="0"/>
            <a:ext cx="3077497" cy="6858000"/>
            <a:chOff x="9284450" y="0"/>
            <a:chExt cx="3077497" cy="685800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C6B7044-00AE-20E8-32BF-0F75ACAFC716}"/>
                </a:ext>
              </a:extLst>
            </p:cNvPr>
            <p:cNvGrpSpPr/>
            <p:nvPr/>
          </p:nvGrpSpPr>
          <p:grpSpPr>
            <a:xfrm>
              <a:off x="9284450" y="0"/>
              <a:ext cx="3077497" cy="6858000"/>
              <a:chOff x="9714270" y="0"/>
              <a:chExt cx="2477730" cy="5280217"/>
            </a:xfrm>
          </p:grpSpPr>
          <p:pic>
            <p:nvPicPr>
              <p:cNvPr id="10" name="그림 9" descr="달, 천체, 천문학 이벤트, 월광이(가) 표시된 사진&#10;&#10;자동 생성된 설명">
                <a:extLst>
                  <a:ext uri="{FF2B5EF4-FFF2-40B4-BE49-F238E27FC236}">
                    <a16:creationId xmlns:a16="http://schemas.microsoft.com/office/drawing/2014/main" id="{F2C66622-C3AF-9FEE-AB24-882CE1BC6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0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2" name="그림 11" descr="달, 천체, 밤, 천문학 이벤트이(가) 표시된 사진&#10;&#10;자동 생성된 설명">
                <a:extLst>
                  <a:ext uri="{FF2B5EF4-FFF2-40B4-BE49-F238E27FC236}">
                    <a16:creationId xmlns:a16="http://schemas.microsoft.com/office/drawing/2014/main" id="{AE36FEE2-B57D-49A2-6951-E56F81AEE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839974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4" name="그림 13" descr="달, 원, 천체, 밤이(가) 표시된 사진&#10;&#10;자동 생성된 설명">
                <a:extLst>
                  <a:ext uri="{FF2B5EF4-FFF2-40B4-BE49-F238E27FC236}">
                    <a16:creationId xmlns:a16="http://schemas.microsoft.com/office/drawing/2014/main" id="{BED1A3AD-C224-7160-17E7-F9BCEEF6A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1679948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6" name="그림 15" descr="원, 달, 밤이(가) 표시된 사진&#10;&#10;자동 생성된 설명">
                <a:extLst>
                  <a:ext uri="{FF2B5EF4-FFF2-40B4-BE49-F238E27FC236}">
                    <a16:creationId xmlns:a16="http://schemas.microsoft.com/office/drawing/2014/main" id="{86CA7C9C-0065-94EA-C295-D0B3887FB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0" y="2519922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8" name="그림 17" descr="원, 달이(가) 표시된 사진&#10;&#10;자동 생성된 설명">
                <a:extLst>
                  <a:ext uri="{FF2B5EF4-FFF2-40B4-BE49-F238E27FC236}">
                    <a16:creationId xmlns:a16="http://schemas.microsoft.com/office/drawing/2014/main" id="{DDBEE13C-FEC0-A499-C7D3-30BFF06B5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3359896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20" name="그림 19" descr="원, 블랙, 달이(가) 표시된 사진&#10;&#10;자동 생성된 설명">
                <a:extLst>
                  <a:ext uri="{FF2B5EF4-FFF2-40B4-BE49-F238E27FC236}">
                    <a16:creationId xmlns:a16="http://schemas.microsoft.com/office/drawing/2014/main" id="{F75AF5FA-4621-618B-328D-29ACD9539C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4199870"/>
                <a:ext cx="2477729" cy="1080347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8492303-FED5-EAC4-AD9B-CDFE0DA29B81}"/>
                </a:ext>
              </a:extLst>
            </p:cNvPr>
            <p:cNvSpPr txBox="1"/>
            <p:nvPr/>
          </p:nvSpPr>
          <p:spPr>
            <a:xfrm>
              <a:off x="9488402" y="51257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18mm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7FC06D-4E1A-8442-9A00-4389F2532FEA}"/>
                </a:ext>
              </a:extLst>
            </p:cNvPr>
            <p:cNvSpPr txBox="1"/>
            <p:nvPr/>
          </p:nvSpPr>
          <p:spPr>
            <a:xfrm>
              <a:off x="9488402" y="160441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21mm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C2EC8F-AC0D-2F74-A03C-11C967163714}"/>
                </a:ext>
              </a:extLst>
            </p:cNvPr>
            <p:cNvSpPr txBox="1"/>
            <p:nvPr/>
          </p:nvSpPr>
          <p:spPr>
            <a:xfrm>
              <a:off x="9488402" y="269624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24mm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2D5EF3B-AB9A-DF94-F23B-4FD0DCF1ADE7}"/>
                </a:ext>
              </a:extLst>
            </p:cNvPr>
            <p:cNvSpPr txBox="1"/>
            <p:nvPr/>
          </p:nvSpPr>
          <p:spPr>
            <a:xfrm>
              <a:off x="9488402" y="378808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27mm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234C7A-0FB4-37D8-CC90-3F45E8D61E73}"/>
                </a:ext>
              </a:extLst>
            </p:cNvPr>
            <p:cNvSpPr txBox="1"/>
            <p:nvPr/>
          </p:nvSpPr>
          <p:spPr>
            <a:xfrm>
              <a:off x="9488402" y="487991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30mm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B27BAA0-F9F2-13A7-EBE4-1C74F0BD2C03}"/>
                </a:ext>
              </a:extLst>
            </p:cNvPr>
            <p:cNvSpPr txBox="1"/>
            <p:nvPr/>
          </p:nvSpPr>
          <p:spPr>
            <a:xfrm>
              <a:off x="9488402" y="5971751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33mm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2650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A27FAC7-027E-55AC-9486-19F1AE176389}"/>
              </a:ext>
            </a:extLst>
          </p:cNvPr>
          <p:cNvGrpSpPr/>
          <p:nvPr/>
        </p:nvGrpSpPr>
        <p:grpSpPr>
          <a:xfrm>
            <a:off x="9284450" y="0"/>
            <a:ext cx="3077497" cy="6858000"/>
            <a:chOff x="9284450" y="0"/>
            <a:chExt cx="3077497" cy="6858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7C6D8E9-B325-869C-0763-DE87ED051A73}"/>
                </a:ext>
              </a:extLst>
            </p:cNvPr>
            <p:cNvGrpSpPr/>
            <p:nvPr/>
          </p:nvGrpSpPr>
          <p:grpSpPr>
            <a:xfrm>
              <a:off x="9284450" y="0"/>
              <a:ext cx="3077497" cy="6858000"/>
              <a:chOff x="9714270" y="0"/>
              <a:chExt cx="2477730" cy="5280217"/>
            </a:xfrm>
          </p:grpSpPr>
          <p:pic>
            <p:nvPicPr>
              <p:cNvPr id="12" name="그림 11" descr="달, 천체, 천문학 이벤트, 월광이(가) 표시된 사진&#10;&#10;자동 생성된 설명">
                <a:extLst>
                  <a:ext uri="{FF2B5EF4-FFF2-40B4-BE49-F238E27FC236}">
                    <a16:creationId xmlns:a16="http://schemas.microsoft.com/office/drawing/2014/main" id="{FD93BD19-2E94-8FD9-0F7D-F717B8C57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0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3" name="그림 12" descr="달, 천체, 밤, 천문학 이벤트이(가) 표시된 사진&#10;&#10;자동 생성된 설명">
                <a:extLst>
                  <a:ext uri="{FF2B5EF4-FFF2-40B4-BE49-F238E27FC236}">
                    <a16:creationId xmlns:a16="http://schemas.microsoft.com/office/drawing/2014/main" id="{A5F300F0-E49A-45E2-3737-BD03AA9A2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839974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4" name="그림 13" descr="달, 원, 천체, 밤이(가) 표시된 사진&#10;&#10;자동 생성된 설명">
                <a:extLst>
                  <a:ext uri="{FF2B5EF4-FFF2-40B4-BE49-F238E27FC236}">
                    <a16:creationId xmlns:a16="http://schemas.microsoft.com/office/drawing/2014/main" id="{82EA0EAC-D3BD-6296-FC3C-CF903E33C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1679948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5" name="그림 14" descr="원, 달, 밤이(가) 표시된 사진&#10;&#10;자동 생성된 설명">
                <a:extLst>
                  <a:ext uri="{FF2B5EF4-FFF2-40B4-BE49-F238E27FC236}">
                    <a16:creationId xmlns:a16="http://schemas.microsoft.com/office/drawing/2014/main" id="{2DC720CA-333F-133F-6FED-EC952706A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0" y="2519922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6" name="그림 15" descr="원, 달이(가) 표시된 사진&#10;&#10;자동 생성된 설명">
                <a:extLst>
                  <a:ext uri="{FF2B5EF4-FFF2-40B4-BE49-F238E27FC236}">
                    <a16:creationId xmlns:a16="http://schemas.microsoft.com/office/drawing/2014/main" id="{1B6B94A6-B519-391E-3182-2D912AB8D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3359896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7" name="그림 16" descr="원, 블랙, 달이(가) 표시된 사진&#10;&#10;자동 생성된 설명">
                <a:extLst>
                  <a:ext uri="{FF2B5EF4-FFF2-40B4-BE49-F238E27FC236}">
                    <a16:creationId xmlns:a16="http://schemas.microsoft.com/office/drawing/2014/main" id="{42F38430-5F7D-F31C-B67D-7574EEAD9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4199870"/>
                <a:ext cx="2477729" cy="1080347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4707CA-C10B-A3DE-FAD1-98E8199243F5}"/>
                </a:ext>
              </a:extLst>
            </p:cNvPr>
            <p:cNvSpPr txBox="1"/>
            <p:nvPr/>
          </p:nvSpPr>
          <p:spPr>
            <a:xfrm>
              <a:off x="9488402" y="51257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18mm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1ADE83-C52E-5979-7FDE-877013955329}"/>
                </a:ext>
              </a:extLst>
            </p:cNvPr>
            <p:cNvSpPr txBox="1"/>
            <p:nvPr/>
          </p:nvSpPr>
          <p:spPr>
            <a:xfrm>
              <a:off x="9488402" y="160441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21mm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CF6D4A-DCF6-EA4F-0AD7-A07BC96EC277}"/>
                </a:ext>
              </a:extLst>
            </p:cNvPr>
            <p:cNvSpPr txBox="1"/>
            <p:nvPr/>
          </p:nvSpPr>
          <p:spPr>
            <a:xfrm>
              <a:off x="9488402" y="269624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24mm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F3CA35-17F2-551E-E84C-8685FDEA13F1}"/>
                </a:ext>
              </a:extLst>
            </p:cNvPr>
            <p:cNvSpPr txBox="1"/>
            <p:nvPr/>
          </p:nvSpPr>
          <p:spPr>
            <a:xfrm>
              <a:off x="9488402" y="378808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27mm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AC8711-5D77-65AF-C765-78C76CB96C7B}"/>
                </a:ext>
              </a:extLst>
            </p:cNvPr>
            <p:cNvSpPr txBox="1"/>
            <p:nvPr/>
          </p:nvSpPr>
          <p:spPr>
            <a:xfrm>
              <a:off x="9488402" y="487991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30mm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B36B88-FED8-B701-93B8-655D1C8333A5}"/>
                </a:ext>
              </a:extLst>
            </p:cNvPr>
            <p:cNvSpPr txBox="1"/>
            <p:nvPr/>
          </p:nvSpPr>
          <p:spPr>
            <a:xfrm>
              <a:off x="9488402" y="5971751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33mm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3CF963F-2938-D5F1-8C4A-20DB778C09E4}"/>
              </a:ext>
            </a:extLst>
          </p:cNvPr>
          <p:cNvSpPr txBox="1"/>
          <p:nvPr/>
        </p:nvSpPr>
        <p:spPr>
          <a:xfrm>
            <a:off x="104285" y="106126"/>
            <a:ext cx="819198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diameter (D) – Force per Diameter</a:t>
            </a:r>
            <a:endParaRPr lang="ko-KR" altLang="en-US" sz="20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FE4227D-4EEA-FCDB-7EC8-872D5CC81239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0228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13EC50-5FCB-7874-F191-3E0121129463}"/>
              </a:ext>
            </a:extLst>
          </p:cNvPr>
          <p:cNvGrpSpPr/>
          <p:nvPr/>
        </p:nvGrpSpPr>
        <p:grpSpPr>
          <a:xfrm>
            <a:off x="104285" y="897010"/>
            <a:ext cx="8908125" cy="5376180"/>
            <a:chOff x="146591" y="944128"/>
            <a:chExt cx="8908125" cy="532916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B690F02-6F6E-9441-8CB8-5ACC894DE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6591" y="944128"/>
              <a:ext cx="4500000" cy="267638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82E70C9-B8E1-EA95-5BEF-FABD8B57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54716" y="944128"/>
              <a:ext cx="4500000" cy="267638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9833E6F-35C4-4F37-135C-A97C979FC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6591" y="3596906"/>
              <a:ext cx="4500000" cy="2676388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5E4028-15B0-801F-720E-E4E692495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49358" y="3596906"/>
              <a:ext cx="4500000" cy="2676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2180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C7C6FB8-AA82-0A22-9198-036D58CC85F1}"/>
              </a:ext>
            </a:extLst>
          </p:cNvPr>
          <p:cNvGrpSpPr/>
          <p:nvPr/>
        </p:nvGrpSpPr>
        <p:grpSpPr>
          <a:xfrm>
            <a:off x="286870" y="892768"/>
            <a:ext cx="9000000" cy="5399999"/>
            <a:chOff x="907776" y="242785"/>
            <a:chExt cx="8940000" cy="536399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7225760-6D16-AD4D-7D7D-E9E89A860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77776" y="242785"/>
              <a:ext cx="4470000" cy="268199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A968C44-F417-4C78-1216-19E1CC3D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77776" y="2924785"/>
              <a:ext cx="4469999" cy="268199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692F940-F4B3-7BC3-96CB-7970F9CE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7776" y="242785"/>
              <a:ext cx="4470000" cy="268199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10ED0A2-12CE-7A88-CBBC-6FD416918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7776" y="2924785"/>
              <a:ext cx="4470000" cy="2681999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56E77C-43B5-B626-8DD8-7F5BA1DFAA0A}"/>
              </a:ext>
            </a:extLst>
          </p:cNvPr>
          <p:cNvGrpSpPr/>
          <p:nvPr/>
        </p:nvGrpSpPr>
        <p:grpSpPr>
          <a:xfrm>
            <a:off x="9635613" y="0"/>
            <a:ext cx="2556387" cy="6858000"/>
            <a:chOff x="10891691" y="163876"/>
            <a:chExt cx="1300312" cy="4750461"/>
          </a:xfrm>
        </p:grpSpPr>
        <p:pic>
          <p:nvPicPr>
            <p:cNvPr id="20" name="그림 19" descr="스크린샷, 대칭, 라인, 예술이(가) 표시된 사진&#10;&#10;자동 생성된 설명">
              <a:extLst>
                <a:ext uri="{FF2B5EF4-FFF2-40B4-BE49-F238E27FC236}">
                  <a16:creationId xmlns:a16="http://schemas.microsoft.com/office/drawing/2014/main" id="{77FD7406-151C-4987-1D92-86B590430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57" r="49749" b="20572"/>
            <a:stretch/>
          </p:blipFill>
          <p:spPr>
            <a:xfrm>
              <a:off x="10891694" y="163876"/>
              <a:ext cx="1300306" cy="833017"/>
            </a:xfrm>
            <a:prstGeom prst="rect">
              <a:avLst/>
            </a:prstGeom>
          </p:spPr>
        </p:pic>
        <p:pic>
          <p:nvPicPr>
            <p:cNvPr id="22" name="그림 21" descr="대칭, 예술, 빛, 램프이(가) 표시된 사진&#10;&#10;자동 생성된 설명">
              <a:extLst>
                <a:ext uri="{FF2B5EF4-FFF2-40B4-BE49-F238E27FC236}">
                  <a16:creationId xmlns:a16="http://schemas.microsoft.com/office/drawing/2014/main" id="{FDAF6D65-CEB6-6CC2-17B6-CCC774B56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28" r="49749" b="14232"/>
            <a:stretch/>
          </p:blipFill>
          <p:spPr>
            <a:xfrm>
              <a:off x="10891691" y="996891"/>
              <a:ext cx="1300307" cy="926758"/>
            </a:xfrm>
            <a:prstGeom prst="rect">
              <a:avLst/>
            </a:prstGeom>
          </p:spPr>
        </p:pic>
        <p:pic>
          <p:nvPicPr>
            <p:cNvPr id="24" name="그림 23" descr="대칭, 라인, 스크린샷, 예술이(가) 표시된 사진&#10;&#10;자동 생성된 설명">
              <a:extLst>
                <a:ext uri="{FF2B5EF4-FFF2-40B4-BE49-F238E27FC236}">
                  <a16:creationId xmlns:a16="http://schemas.microsoft.com/office/drawing/2014/main" id="{AB279D1A-ADF0-264A-A7E0-B5CBC22BBC49}"/>
                </a:ext>
              </a:extLst>
            </p:cNvPr>
            <p:cNvPicPr>
              <a:picLocks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96" r="49670" b="16322"/>
            <a:stretch/>
          </p:blipFill>
          <p:spPr>
            <a:xfrm>
              <a:off x="10892403" y="1923649"/>
              <a:ext cx="1299600" cy="996896"/>
            </a:xfrm>
            <a:prstGeom prst="rect">
              <a:avLst/>
            </a:prstGeom>
          </p:spPr>
        </p:pic>
        <p:pic>
          <p:nvPicPr>
            <p:cNvPr id="26" name="그림 25" descr="대칭, 라인, 예술, 램프이(가) 표시된 사진&#10;&#10;자동 생성된 설명">
              <a:extLst>
                <a:ext uri="{FF2B5EF4-FFF2-40B4-BE49-F238E27FC236}">
                  <a16:creationId xmlns:a16="http://schemas.microsoft.com/office/drawing/2014/main" id="{47469CCF-11D3-AAB0-6FE7-1118807AFDDC}"/>
                </a:ext>
              </a:extLst>
            </p:cNvPr>
            <p:cNvPicPr>
              <a:picLocks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8559" r="49832" b="16769"/>
            <a:stretch/>
          </p:blipFill>
          <p:spPr>
            <a:xfrm>
              <a:off x="10892403" y="2920545"/>
              <a:ext cx="1299600" cy="996896"/>
            </a:xfrm>
            <a:prstGeom prst="rect">
              <a:avLst/>
            </a:prstGeom>
          </p:spPr>
        </p:pic>
        <p:pic>
          <p:nvPicPr>
            <p:cNvPr id="28" name="그림 27" descr="예술, 대칭, 직사각형, 스크린샷이(가) 표시된 사진&#10;&#10;자동 생성된 설명">
              <a:extLst>
                <a:ext uri="{FF2B5EF4-FFF2-40B4-BE49-F238E27FC236}">
                  <a16:creationId xmlns:a16="http://schemas.microsoft.com/office/drawing/2014/main" id="{DD16B084-1A13-5675-9B1F-799F349F651F}"/>
                </a:ext>
              </a:extLst>
            </p:cNvPr>
            <p:cNvPicPr>
              <a:picLocks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46" r="49749" b="18224"/>
            <a:stretch/>
          </p:blipFill>
          <p:spPr>
            <a:xfrm>
              <a:off x="10892403" y="3917441"/>
              <a:ext cx="1299600" cy="99689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0988A7-79FA-90F0-3409-2C23D41A1768}"/>
              </a:ext>
            </a:extLst>
          </p:cNvPr>
          <p:cNvSpPr txBox="1"/>
          <p:nvPr/>
        </p:nvSpPr>
        <p:spPr>
          <a:xfrm>
            <a:off x="104285" y="106126"/>
            <a:ext cx="806547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thickness (T) – Force per Pressure</a:t>
            </a:r>
            <a:endParaRPr lang="ko-KR" altLang="en-US" sz="20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20F025-1163-B0E9-C697-5B951FB80164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3904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5D700D-3BC0-D8EE-FF0B-295B537216E4}"/>
              </a:ext>
            </a:extLst>
          </p:cNvPr>
          <p:cNvSpPr txBox="1"/>
          <p:nvPr/>
        </p:nvSpPr>
        <p:spPr>
          <a:xfrm>
            <a:off x="9842090" y="727587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0.5mm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01B1E6-ACDC-6F76-131A-9792004F67AE}"/>
              </a:ext>
            </a:extLst>
          </p:cNvPr>
          <p:cNvSpPr txBox="1"/>
          <p:nvPr/>
        </p:nvSpPr>
        <p:spPr>
          <a:xfrm>
            <a:off x="9842090" y="2151413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0.6mm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B49BD-D689-6F26-7040-4D2632D56365}"/>
              </a:ext>
            </a:extLst>
          </p:cNvPr>
          <p:cNvSpPr txBox="1"/>
          <p:nvPr/>
        </p:nvSpPr>
        <p:spPr>
          <a:xfrm>
            <a:off x="9842090" y="357523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0.7mm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341F4F-20F9-FACE-9042-8CEDFD17394C}"/>
              </a:ext>
            </a:extLst>
          </p:cNvPr>
          <p:cNvSpPr txBox="1"/>
          <p:nvPr/>
        </p:nvSpPr>
        <p:spPr>
          <a:xfrm>
            <a:off x="9842089" y="4999065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0.8mm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8F8F97-21DC-2E32-8411-D2E01483B9AA}"/>
              </a:ext>
            </a:extLst>
          </p:cNvPr>
          <p:cNvSpPr txBox="1"/>
          <p:nvPr/>
        </p:nvSpPr>
        <p:spPr>
          <a:xfrm>
            <a:off x="9842088" y="642288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0.9mm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550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368</Words>
  <Application>Microsoft Office PowerPoint</Application>
  <PresentationFormat>와이드스크린</PresentationFormat>
  <Paragraphs>116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Arial Unicode MS</vt:lpstr>
      <vt:lpstr>맑은 고딕</vt:lpstr>
      <vt:lpstr>Arial</vt:lpstr>
      <vt:lpstr>Cambria Math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준섭 오</dc:creator>
  <cp:lastModifiedBy>준섭 오</cp:lastModifiedBy>
  <cp:revision>8</cp:revision>
  <dcterms:created xsi:type="dcterms:W3CDTF">2024-07-26T05:45:24Z</dcterms:created>
  <dcterms:modified xsi:type="dcterms:W3CDTF">2024-08-29T05:58:51Z</dcterms:modified>
  <cp:version/>
</cp:coreProperties>
</file>